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575050" cy="5040313"/>
  <p:notesSz cx="6858000" cy="9144000"/>
  <p:defaultTextStyle>
    <a:defPPr>
      <a:defRPr lang="es-VE"/>
    </a:defPPr>
    <a:lvl1pPr marL="0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87990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7598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6397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15196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43995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727942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015932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303922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0000"/>
    <a:srgbClr val="DA0000"/>
    <a:srgbClr val="FF1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2640" y="-90"/>
      </p:cViewPr>
      <p:guideLst>
        <p:guide orient="horz" pos="1588"/>
        <p:guide pos="11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68129" y="1565764"/>
            <a:ext cx="3038792" cy="1080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6258" y="2856177"/>
            <a:ext cx="2502535" cy="1288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9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79AA-B45C-4612-AF55-A6A647A97433}" type="datetimeFigureOut">
              <a:rPr lang="es-VE" smtClean="0"/>
              <a:t>30/09/2022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780E-94C0-412C-8EFC-8FE537B1F530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39447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79AA-B45C-4612-AF55-A6A647A97433}" type="datetimeFigureOut">
              <a:rPr lang="es-VE" smtClean="0"/>
              <a:t>30/09/2022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780E-94C0-412C-8EFC-8FE537B1F530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620341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591911" y="201847"/>
            <a:ext cx="804386" cy="4300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78753" y="201847"/>
            <a:ext cx="2353575" cy="43006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79AA-B45C-4612-AF55-A6A647A97433}" type="datetimeFigureOut">
              <a:rPr lang="es-VE" smtClean="0"/>
              <a:t>30/09/2022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780E-94C0-412C-8EFC-8FE537B1F530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894301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79AA-B45C-4612-AF55-A6A647A97433}" type="datetimeFigureOut">
              <a:rPr lang="es-VE" smtClean="0"/>
              <a:t>30/09/2022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780E-94C0-412C-8EFC-8FE537B1F530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219146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2405" y="3238868"/>
            <a:ext cx="3038792" cy="1001062"/>
          </a:xfrm>
        </p:spPr>
        <p:txBody>
          <a:bodyPr anchor="t"/>
          <a:lstStyle>
            <a:lvl1pPr algn="l">
              <a:defRPr sz="25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82405" y="2136300"/>
            <a:ext cx="3038792" cy="1102568"/>
          </a:xfrm>
        </p:spPr>
        <p:txBody>
          <a:bodyPr anchor="b"/>
          <a:lstStyle>
            <a:lvl1pPr marL="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1pPr>
            <a:lvl2pPr marL="28799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79AA-B45C-4612-AF55-A6A647A97433}" type="datetimeFigureOut">
              <a:rPr lang="es-VE" smtClean="0"/>
              <a:t>30/09/2022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780E-94C0-412C-8EFC-8FE537B1F530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567485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78753" y="1176073"/>
            <a:ext cx="1578980" cy="332637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817317" y="1176073"/>
            <a:ext cx="1578980" cy="332637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79AA-B45C-4612-AF55-A6A647A97433}" type="datetimeFigureOut">
              <a:rPr lang="es-VE" smtClean="0"/>
              <a:t>30/09/2022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780E-94C0-412C-8EFC-8FE537B1F530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60273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78752" y="1128238"/>
            <a:ext cx="1579602" cy="470195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990" indent="0">
              <a:buNone/>
              <a:defRPr sz="1300" b="1"/>
            </a:lvl2pPr>
            <a:lvl3pPr marL="575981" indent="0">
              <a:buNone/>
              <a:defRPr sz="1100" b="1"/>
            </a:lvl3pPr>
            <a:lvl4pPr marL="863971" indent="0">
              <a:buNone/>
              <a:defRPr sz="1000" b="1"/>
            </a:lvl4pPr>
            <a:lvl5pPr marL="1151961" indent="0">
              <a:buNone/>
              <a:defRPr sz="1000" b="1"/>
            </a:lvl5pPr>
            <a:lvl6pPr marL="1439951" indent="0">
              <a:buNone/>
              <a:defRPr sz="1000" b="1"/>
            </a:lvl6pPr>
            <a:lvl7pPr marL="1727942" indent="0">
              <a:buNone/>
              <a:defRPr sz="1000" b="1"/>
            </a:lvl7pPr>
            <a:lvl8pPr marL="2015932" indent="0">
              <a:buNone/>
              <a:defRPr sz="1000" b="1"/>
            </a:lvl8pPr>
            <a:lvl9pPr marL="2303922" indent="0">
              <a:buNone/>
              <a:defRPr sz="1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78752" y="1598433"/>
            <a:ext cx="1579602" cy="2904014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816075" y="1128238"/>
            <a:ext cx="1580222" cy="470195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990" indent="0">
              <a:buNone/>
              <a:defRPr sz="1300" b="1"/>
            </a:lvl2pPr>
            <a:lvl3pPr marL="575981" indent="0">
              <a:buNone/>
              <a:defRPr sz="1100" b="1"/>
            </a:lvl3pPr>
            <a:lvl4pPr marL="863971" indent="0">
              <a:buNone/>
              <a:defRPr sz="1000" b="1"/>
            </a:lvl4pPr>
            <a:lvl5pPr marL="1151961" indent="0">
              <a:buNone/>
              <a:defRPr sz="1000" b="1"/>
            </a:lvl5pPr>
            <a:lvl6pPr marL="1439951" indent="0">
              <a:buNone/>
              <a:defRPr sz="1000" b="1"/>
            </a:lvl6pPr>
            <a:lvl7pPr marL="1727942" indent="0">
              <a:buNone/>
              <a:defRPr sz="1000" b="1"/>
            </a:lvl7pPr>
            <a:lvl8pPr marL="2015932" indent="0">
              <a:buNone/>
              <a:defRPr sz="1000" b="1"/>
            </a:lvl8pPr>
            <a:lvl9pPr marL="2303922" indent="0">
              <a:buNone/>
              <a:defRPr sz="1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816075" y="1598433"/>
            <a:ext cx="1580222" cy="2904014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79AA-B45C-4612-AF55-A6A647A97433}" type="datetimeFigureOut">
              <a:rPr lang="es-VE" smtClean="0"/>
              <a:t>30/09/2022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780E-94C0-412C-8EFC-8FE537B1F530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33630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79AA-B45C-4612-AF55-A6A647A97433}" type="datetimeFigureOut">
              <a:rPr lang="es-VE" smtClean="0"/>
              <a:t>30/09/2022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780E-94C0-412C-8EFC-8FE537B1F530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596001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79AA-B45C-4612-AF55-A6A647A97433}" type="datetimeFigureOut">
              <a:rPr lang="es-VE" smtClean="0"/>
              <a:t>30/09/2022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780E-94C0-412C-8EFC-8FE537B1F530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515508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8753" y="200680"/>
            <a:ext cx="1176167" cy="854053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97745" y="200679"/>
            <a:ext cx="1998552" cy="430176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8753" y="1054733"/>
            <a:ext cx="1176167" cy="3447714"/>
          </a:xfrm>
        </p:spPr>
        <p:txBody>
          <a:bodyPr/>
          <a:lstStyle>
            <a:lvl1pPr marL="0" indent="0">
              <a:buNone/>
              <a:defRPr sz="900"/>
            </a:lvl1pPr>
            <a:lvl2pPr marL="287990" indent="0">
              <a:buNone/>
              <a:defRPr sz="800"/>
            </a:lvl2pPr>
            <a:lvl3pPr marL="575981" indent="0">
              <a:buNone/>
              <a:defRPr sz="600"/>
            </a:lvl3pPr>
            <a:lvl4pPr marL="863971" indent="0">
              <a:buNone/>
              <a:defRPr sz="600"/>
            </a:lvl4pPr>
            <a:lvl5pPr marL="1151961" indent="0">
              <a:buNone/>
              <a:defRPr sz="600"/>
            </a:lvl5pPr>
            <a:lvl6pPr marL="1439951" indent="0">
              <a:buNone/>
              <a:defRPr sz="600"/>
            </a:lvl6pPr>
            <a:lvl7pPr marL="1727942" indent="0">
              <a:buNone/>
              <a:defRPr sz="600"/>
            </a:lvl7pPr>
            <a:lvl8pPr marL="2015932" indent="0">
              <a:buNone/>
              <a:defRPr sz="600"/>
            </a:lvl8pPr>
            <a:lvl9pPr marL="2303922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79AA-B45C-4612-AF55-A6A647A97433}" type="datetimeFigureOut">
              <a:rPr lang="es-VE" smtClean="0"/>
              <a:t>30/09/2022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780E-94C0-412C-8EFC-8FE537B1F530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64126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0735" y="3528219"/>
            <a:ext cx="2145030" cy="416526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700735" y="450361"/>
            <a:ext cx="2145030" cy="3024188"/>
          </a:xfrm>
        </p:spPr>
        <p:txBody>
          <a:bodyPr/>
          <a:lstStyle>
            <a:lvl1pPr marL="0" indent="0">
              <a:buNone/>
              <a:defRPr sz="2000"/>
            </a:lvl1pPr>
            <a:lvl2pPr marL="287990" indent="0">
              <a:buNone/>
              <a:defRPr sz="1800"/>
            </a:lvl2pPr>
            <a:lvl3pPr marL="575981" indent="0">
              <a:buNone/>
              <a:defRPr sz="1500"/>
            </a:lvl3pPr>
            <a:lvl4pPr marL="863971" indent="0">
              <a:buNone/>
              <a:defRPr sz="1300"/>
            </a:lvl4pPr>
            <a:lvl5pPr marL="1151961" indent="0">
              <a:buNone/>
              <a:defRPr sz="1300"/>
            </a:lvl5pPr>
            <a:lvl6pPr marL="1439951" indent="0">
              <a:buNone/>
              <a:defRPr sz="1300"/>
            </a:lvl6pPr>
            <a:lvl7pPr marL="1727942" indent="0">
              <a:buNone/>
              <a:defRPr sz="1300"/>
            </a:lvl7pPr>
            <a:lvl8pPr marL="2015932" indent="0">
              <a:buNone/>
              <a:defRPr sz="1300"/>
            </a:lvl8pPr>
            <a:lvl9pPr marL="2303922" indent="0">
              <a:buNone/>
              <a:defRPr sz="13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700735" y="3944746"/>
            <a:ext cx="2145030" cy="591536"/>
          </a:xfrm>
        </p:spPr>
        <p:txBody>
          <a:bodyPr/>
          <a:lstStyle>
            <a:lvl1pPr marL="0" indent="0">
              <a:buNone/>
              <a:defRPr sz="900"/>
            </a:lvl1pPr>
            <a:lvl2pPr marL="287990" indent="0">
              <a:buNone/>
              <a:defRPr sz="800"/>
            </a:lvl2pPr>
            <a:lvl3pPr marL="575981" indent="0">
              <a:buNone/>
              <a:defRPr sz="600"/>
            </a:lvl3pPr>
            <a:lvl4pPr marL="863971" indent="0">
              <a:buNone/>
              <a:defRPr sz="600"/>
            </a:lvl4pPr>
            <a:lvl5pPr marL="1151961" indent="0">
              <a:buNone/>
              <a:defRPr sz="600"/>
            </a:lvl5pPr>
            <a:lvl6pPr marL="1439951" indent="0">
              <a:buNone/>
              <a:defRPr sz="600"/>
            </a:lvl6pPr>
            <a:lvl7pPr marL="1727942" indent="0">
              <a:buNone/>
              <a:defRPr sz="600"/>
            </a:lvl7pPr>
            <a:lvl8pPr marL="2015932" indent="0">
              <a:buNone/>
              <a:defRPr sz="600"/>
            </a:lvl8pPr>
            <a:lvl9pPr marL="2303922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79AA-B45C-4612-AF55-A6A647A97433}" type="datetimeFigureOut">
              <a:rPr lang="es-VE" smtClean="0"/>
              <a:t>30/09/2022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780E-94C0-412C-8EFC-8FE537B1F530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431184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78753" y="201846"/>
            <a:ext cx="3217545" cy="840052"/>
          </a:xfrm>
          <a:prstGeom prst="rect">
            <a:avLst/>
          </a:prstGeom>
        </p:spPr>
        <p:txBody>
          <a:bodyPr vert="horz" lIns="57598" tIns="28799" rIns="57598" bIns="28799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78753" y="1176073"/>
            <a:ext cx="3217545" cy="3326374"/>
          </a:xfrm>
          <a:prstGeom prst="rect">
            <a:avLst/>
          </a:prstGeom>
        </p:spPr>
        <p:txBody>
          <a:bodyPr vert="horz" lIns="57598" tIns="28799" rIns="57598" bIns="2879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78753" y="4671624"/>
            <a:ext cx="834178" cy="268350"/>
          </a:xfrm>
          <a:prstGeom prst="rect">
            <a:avLst/>
          </a:prstGeom>
        </p:spPr>
        <p:txBody>
          <a:bodyPr vert="horz" lIns="57598" tIns="28799" rIns="57598" bIns="28799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979AA-B45C-4612-AF55-A6A647A97433}" type="datetimeFigureOut">
              <a:rPr lang="es-VE" smtClean="0"/>
              <a:t>30/09/2022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21476" y="4671624"/>
            <a:ext cx="1132099" cy="268350"/>
          </a:xfrm>
          <a:prstGeom prst="rect">
            <a:avLst/>
          </a:prstGeom>
        </p:spPr>
        <p:txBody>
          <a:bodyPr vert="horz" lIns="57598" tIns="28799" rIns="57598" bIns="28799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562119" y="4671624"/>
            <a:ext cx="834178" cy="268350"/>
          </a:xfrm>
          <a:prstGeom prst="rect">
            <a:avLst/>
          </a:prstGeom>
        </p:spPr>
        <p:txBody>
          <a:bodyPr vert="horz" lIns="57598" tIns="28799" rIns="57598" bIns="28799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8780E-94C0-412C-8EFC-8FE537B1F530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521645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75981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5993" indent="-215993" algn="l" defTabSz="57598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67984" indent="-179994" algn="l" defTabSz="575981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spcBef>
          <a:spcPct val="20000"/>
        </a:spcBef>
        <a:buFont typeface="Arial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spcBef>
          <a:spcPct val="20000"/>
        </a:spcBef>
        <a:buFont typeface="Arial" pitchFamily="34" charset="0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1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3"/>
            <a:ext cx="3575050" cy="5039667"/>
          </a:xfrm>
          <a:prstGeom prst="rect">
            <a:avLst/>
          </a:prstGeom>
        </p:spPr>
      </p:pic>
      <p:sp>
        <p:nvSpPr>
          <p:cNvPr id="15" name="14 CuadroTexto"/>
          <p:cNvSpPr txBox="1"/>
          <p:nvPr/>
        </p:nvSpPr>
        <p:spPr>
          <a:xfrm>
            <a:off x="815417" y="1324764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3200" dirty="0" smtClean="0">
                <a:latin typeface="Showcard Gothic" pitchFamily="82" charset="0"/>
              </a:rPr>
              <a:t>NOMBRE</a:t>
            </a:r>
            <a:endParaRPr lang="es-VE" sz="3200" dirty="0">
              <a:latin typeface="Showcard Gothic" pitchFamily="82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815417" y="179078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800" dirty="0" smtClean="0">
                <a:latin typeface="Dream Orphans" pitchFamily="50" charset="0"/>
              </a:rPr>
              <a:t>Cumple 0 años</a:t>
            </a:r>
            <a:endParaRPr lang="es-VE" sz="1800" dirty="0">
              <a:latin typeface="Dream Orphans" pitchFamily="50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779470" y="2414399"/>
            <a:ext cx="2106234" cy="307777"/>
          </a:xfrm>
          <a:prstGeom prst="rect">
            <a:avLst/>
          </a:prstGeom>
          <a:solidFill>
            <a:srgbClr val="EA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VE" sz="1400" dirty="0" smtClean="0">
                <a:solidFill>
                  <a:schemeClr val="bg1"/>
                </a:solidFill>
              </a:rPr>
              <a:t>00 MES | 00:00 AM/PM</a:t>
            </a:r>
            <a:endParaRPr lang="es-VE" sz="1400" dirty="0">
              <a:solidFill>
                <a:schemeClr val="bg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720992" y="2952204"/>
            <a:ext cx="2223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600" dirty="0" smtClean="0">
                <a:latin typeface="Dream Orphans" pitchFamily="50" charset="0"/>
              </a:rPr>
              <a:t>Nombre y dirección del lugar de la fiesta.</a:t>
            </a:r>
          </a:p>
        </p:txBody>
      </p:sp>
    </p:spTree>
    <p:extLst>
      <p:ext uri="{BB962C8B-B14F-4D97-AF65-F5344CB8AC3E}">
        <p14:creationId xmlns:p14="http://schemas.microsoft.com/office/powerpoint/2010/main" val="93680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18</Words>
  <Application>Microsoft Office PowerPoint</Application>
  <PresentationFormat>Personalizado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</dc:creator>
  <cp:lastModifiedBy>Alexandra</cp:lastModifiedBy>
  <cp:revision>16</cp:revision>
  <dcterms:created xsi:type="dcterms:W3CDTF">2022-09-30T16:40:49Z</dcterms:created>
  <dcterms:modified xsi:type="dcterms:W3CDTF">2022-09-30T17:19:49Z</dcterms:modified>
</cp:coreProperties>
</file>