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779838" cy="5329238"/>
  <p:notesSz cx="6858000" cy="9144000"/>
  <p:defaultTextStyle>
    <a:defPPr>
      <a:defRPr lang="es-VE"/>
    </a:defPPr>
    <a:lvl1pPr marL="0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23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047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0715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0953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1191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1429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1668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1906" algn="l" defTabSz="52047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640" y="-108"/>
      </p:cViewPr>
      <p:guideLst>
        <p:guide orient="horz" pos="1679"/>
        <p:guide pos="11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3488" y="1655518"/>
            <a:ext cx="3212862" cy="1142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66976" y="3019902"/>
            <a:ext cx="2645887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0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0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09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1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16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1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92260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249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740382" y="213417"/>
            <a:ext cx="850464" cy="45471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8992" y="213417"/>
            <a:ext cx="2488393" cy="45471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3159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9294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8581" y="3424529"/>
            <a:ext cx="3212862" cy="1058446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98581" y="2258759"/>
            <a:ext cx="3212862" cy="1165770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238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047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071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095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119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14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166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190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533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8992" y="1243489"/>
            <a:ext cx="1669428" cy="351705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21418" y="1243489"/>
            <a:ext cx="1669428" cy="351705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80784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8992" y="1192911"/>
            <a:ext cx="1670085" cy="49714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8992" y="1690059"/>
            <a:ext cx="1670085" cy="307048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920105" y="1192911"/>
            <a:ext cx="1670741" cy="497148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238" indent="0">
              <a:buNone/>
              <a:defRPr sz="1100" b="1"/>
            </a:lvl2pPr>
            <a:lvl3pPr marL="520476" indent="0">
              <a:buNone/>
              <a:defRPr sz="1000" b="1"/>
            </a:lvl3pPr>
            <a:lvl4pPr marL="780715" indent="0">
              <a:buNone/>
              <a:defRPr sz="900" b="1"/>
            </a:lvl4pPr>
            <a:lvl5pPr marL="1040953" indent="0">
              <a:buNone/>
              <a:defRPr sz="900" b="1"/>
            </a:lvl5pPr>
            <a:lvl6pPr marL="1301191" indent="0">
              <a:buNone/>
              <a:defRPr sz="900" b="1"/>
            </a:lvl6pPr>
            <a:lvl7pPr marL="1561429" indent="0">
              <a:buNone/>
              <a:defRPr sz="900" b="1"/>
            </a:lvl7pPr>
            <a:lvl8pPr marL="1821668" indent="0">
              <a:buNone/>
              <a:defRPr sz="900" b="1"/>
            </a:lvl8pPr>
            <a:lvl9pPr marL="2081906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920105" y="1690059"/>
            <a:ext cx="1670741" cy="307048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7788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286954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964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992" y="212183"/>
            <a:ext cx="1243541" cy="90301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7812" y="212183"/>
            <a:ext cx="2113034" cy="454835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992" y="1115193"/>
            <a:ext cx="1243541" cy="3645347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667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0875" y="3730466"/>
            <a:ext cx="2267903" cy="44040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40875" y="476177"/>
            <a:ext cx="2267903" cy="3197543"/>
          </a:xfrm>
        </p:spPr>
        <p:txBody>
          <a:bodyPr/>
          <a:lstStyle>
            <a:lvl1pPr marL="0" indent="0">
              <a:buNone/>
              <a:defRPr sz="1800"/>
            </a:lvl1pPr>
            <a:lvl2pPr marL="260238" indent="0">
              <a:buNone/>
              <a:defRPr sz="1600"/>
            </a:lvl2pPr>
            <a:lvl3pPr marL="520476" indent="0">
              <a:buNone/>
              <a:defRPr sz="1400"/>
            </a:lvl3pPr>
            <a:lvl4pPr marL="780715" indent="0">
              <a:buNone/>
              <a:defRPr sz="1100"/>
            </a:lvl4pPr>
            <a:lvl5pPr marL="1040953" indent="0">
              <a:buNone/>
              <a:defRPr sz="1100"/>
            </a:lvl5pPr>
            <a:lvl6pPr marL="1301191" indent="0">
              <a:buNone/>
              <a:defRPr sz="1100"/>
            </a:lvl6pPr>
            <a:lvl7pPr marL="1561429" indent="0">
              <a:buNone/>
              <a:defRPr sz="1100"/>
            </a:lvl7pPr>
            <a:lvl8pPr marL="1821668" indent="0">
              <a:buNone/>
              <a:defRPr sz="1100"/>
            </a:lvl8pPr>
            <a:lvl9pPr marL="2081906" indent="0">
              <a:buNone/>
              <a:defRPr sz="11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40875" y="4170869"/>
            <a:ext cx="2267903" cy="625445"/>
          </a:xfrm>
        </p:spPr>
        <p:txBody>
          <a:bodyPr/>
          <a:lstStyle>
            <a:lvl1pPr marL="0" indent="0">
              <a:buNone/>
              <a:defRPr sz="800"/>
            </a:lvl1pPr>
            <a:lvl2pPr marL="260238" indent="0">
              <a:buNone/>
              <a:defRPr sz="700"/>
            </a:lvl2pPr>
            <a:lvl3pPr marL="520476" indent="0">
              <a:buNone/>
              <a:defRPr sz="600"/>
            </a:lvl3pPr>
            <a:lvl4pPr marL="780715" indent="0">
              <a:buNone/>
              <a:defRPr sz="500"/>
            </a:lvl4pPr>
            <a:lvl5pPr marL="1040953" indent="0">
              <a:buNone/>
              <a:defRPr sz="500"/>
            </a:lvl5pPr>
            <a:lvl6pPr marL="1301191" indent="0">
              <a:buNone/>
              <a:defRPr sz="500"/>
            </a:lvl6pPr>
            <a:lvl7pPr marL="1561429" indent="0">
              <a:buNone/>
              <a:defRPr sz="500"/>
            </a:lvl7pPr>
            <a:lvl8pPr marL="1821668" indent="0">
              <a:buNone/>
              <a:defRPr sz="500"/>
            </a:lvl8pPr>
            <a:lvl9pPr marL="2081906" indent="0">
              <a:buNone/>
              <a:defRPr sz="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85923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8992" y="213417"/>
            <a:ext cx="3401854" cy="888206"/>
          </a:xfrm>
          <a:prstGeom prst="rect">
            <a:avLst/>
          </a:prstGeom>
        </p:spPr>
        <p:txBody>
          <a:bodyPr vert="horz" lIns="52048" tIns="26024" rIns="52048" bIns="26024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8992" y="1243489"/>
            <a:ext cx="3401854" cy="3517051"/>
          </a:xfrm>
          <a:prstGeom prst="rect">
            <a:avLst/>
          </a:prstGeom>
        </p:spPr>
        <p:txBody>
          <a:bodyPr vert="horz" lIns="52048" tIns="26024" rIns="52048" bIns="260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8992" y="4939414"/>
            <a:ext cx="881962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DBAD7-95A8-47D6-AACD-FEA348697DA5}" type="datetimeFigureOut">
              <a:rPr lang="es-VE" smtClean="0"/>
              <a:t>13/09/2022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1445" y="4939414"/>
            <a:ext cx="1196949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708884" y="4939414"/>
            <a:ext cx="881962" cy="283733"/>
          </a:xfrm>
          <a:prstGeom prst="rect">
            <a:avLst/>
          </a:prstGeom>
        </p:spPr>
        <p:txBody>
          <a:bodyPr vert="horz" lIns="52048" tIns="26024" rIns="52048" bIns="26024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6F3C0-8D71-4F41-BF69-D33EF5A4BAE8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3927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047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179" indent="-195179" algn="l" defTabSz="52047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2887" indent="-162649" algn="l" defTabSz="520476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0596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0834" indent="-130119" algn="l" defTabSz="520476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1072" indent="-130119" algn="l" defTabSz="520476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1310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1549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1787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2025" indent="-130119" algn="l" defTabSz="520476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23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047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0715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0953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191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1429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1668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1906" algn="l" defTabSz="52047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" y="661"/>
            <a:ext cx="3779528" cy="5327915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665783" y="3240683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b="1" dirty="0" smtClean="0">
                <a:latin typeface="Delmon Delicate" pitchFamily="2" charset="0"/>
                <a:cs typeface="Arial" pitchFamily="34" charset="0"/>
              </a:rPr>
              <a:t>FULL NAME</a:t>
            </a:r>
            <a:endParaRPr lang="es-VE" sz="1400" b="1" dirty="0">
              <a:latin typeface="Delmon Delicate" pitchFamily="2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8721" y="342013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3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 Lovely" pitchFamily="2" charset="0"/>
              </a:rPr>
              <a:t>Month</a:t>
            </a:r>
            <a:endParaRPr lang="es-V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by Lovely" pitchFamily="2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8741" y="3846189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800" dirty="0" smtClean="0"/>
              <a:t>00</a:t>
            </a:r>
            <a:endParaRPr lang="es-VE" sz="28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76116" y="4197594"/>
            <a:ext cx="1075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1600" dirty="0" smtClean="0"/>
              <a:t>00:00 p.m.</a:t>
            </a:r>
            <a:endParaRPr lang="es-VE" sz="16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1673895" y="3719231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i="1" dirty="0" err="1" smtClean="0">
                <a:latin typeface="Delmon Delicate" pitchFamily="2" charset="0"/>
              </a:rPr>
              <a:t>Name</a:t>
            </a:r>
            <a:r>
              <a:rPr lang="es-VE" sz="1200" i="1" dirty="0" smtClean="0">
                <a:latin typeface="Delmon Delicate" pitchFamily="2" charset="0"/>
              </a:rPr>
              <a:t> of </a:t>
            </a:r>
            <a:r>
              <a:rPr lang="es-VE" sz="1200" i="1" dirty="0" err="1" smtClean="0">
                <a:latin typeface="Delmon Delicate" pitchFamily="2" charset="0"/>
              </a:rPr>
              <a:t>the</a:t>
            </a:r>
            <a:r>
              <a:rPr lang="es-VE" sz="1200" i="1" dirty="0" smtClean="0">
                <a:latin typeface="Delmon Delicate" pitchFamily="2" charset="0"/>
              </a:rPr>
              <a:t> place 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1673895" y="4066464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200" dirty="0" err="1" smtClean="0">
                <a:latin typeface="Delmon Delicate" pitchFamily="2" charset="0"/>
              </a:rPr>
              <a:t>Write</a:t>
            </a:r>
            <a:r>
              <a:rPr lang="es-VE" sz="1200" dirty="0" smtClean="0">
                <a:latin typeface="Delmon Delicate" pitchFamily="2" charset="0"/>
              </a:rPr>
              <a:t> </a:t>
            </a:r>
            <a:r>
              <a:rPr lang="es-VE" sz="1200" dirty="0" err="1" smtClean="0">
                <a:latin typeface="Delmon Delicate" pitchFamily="2" charset="0"/>
              </a:rPr>
              <a:t>the</a:t>
            </a:r>
            <a:r>
              <a:rPr lang="es-VE" sz="1200" dirty="0" smtClean="0">
                <a:latin typeface="Delmon Delicate" pitchFamily="2" charset="0"/>
              </a:rPr>
              <a:t> </a:t>
            </a:r>
            <a:r>
              <a:rPr lang="es-VE" sz="1200" dirty="0" err="1" smtClean="0">
                <a:latin typeface="Delmon Delicate" pitchFamily="2" charset="0"/>
              </a:rPr>
              <a:t>adress</a:t>
            </a:r>
            <a:r>
              <a:rPr lang="es-VE" sz="1200" dirty="0" smtClean="0">
                <a:latin typeface="Delmon Delicate" pitchFamily="2" charset="0"/>
              </a:rPr>
              <a:t>.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84290" y="4752851"/>
            <a:ext cx="22112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050" i="1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es-VE" sz="1050" i="1" dirty="0" smtClean="0">
                <a:latin typeface="Arial" pitchFamily="34" charset="0"/>
                <a:cs typeface="Arial" pitchFamily="34" charset="0"/>
              </a:rPr>
              <a:t> [</a:t>
            </a:r>
            <a:r>
              <a:rPr lang="es-VE" sz="1050" i="1" dirty="0" err="1" smtClean="0">
                <a:latin typeface="Arial" pitchFamily="34" charset="0"/>
                <a:cs typeface="Arial" pitchFamily="34" charset="0"/>
              </a:rPr>
              <a:t>Name</a:t>
            </a:r>
            <a:r>
              <a:rPr lang="es-VE" sz="1050" i="1" dirty="0" smtClean="0">
                <a:latin typeface="Arial" pitchFamily="34" charset="0"/>
                <a:cs typeface="Arial" pitchFamily="34" charset="0"/>
              </a:rPr>
              <a:t>] at 555-55555</a:t>
            </a:r>
            <a:endParaRPr lang="es-VE" sz="105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21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10</cp:revision>
  <dcterms:created xsi:type="dcterms:W3CDTF">2022-09-13T17:13:54Z</dcterms:created>
  <dcterms:modified xsi:type="dcterms:W3CDTF">2022-09-13T17:28:58Z</dcterms:modified>
</cp:coreProperties>
</file>