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08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631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79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531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046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977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69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1439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9244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4929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7686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02BD-64F8-4A49-8EEE-47F8E903AB83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9626-7950-4894-90E3-5996D20E9A9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898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9996" y="285280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600" dirty="0" smtClean="0">
                <a:solidFill>
                  <a:schemeClr val="bg1"/>
                </a:solidFill>
                <a:latin typeface="Cream Cake" pitchFamily="50" charset="0"/>
              </a:rPr>
              <a:t>Nombre y Nombre</a:t>
            </a:r>
            <a:endParaRPr lang="es-VE" sz="3600" dirty="0">
              <a:solidFill>
                <a:schemeClr val="bg1"/>
              </a:solidFill>
              <a:latin typeface="Cream Cake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04132" y="275766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Franklin Gothic Demi" pitchFamily="34" charset="0"/>
              </a:rPr>
              <a:t>DE</a:t>
            </a:r>
            <a:endParaRPr lang="es-VE" sz="1600" dirty="0">
              <a:latin typeface="Franklin Gothic Dem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13631" y="3528268"/>
            <a:ext cx="301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 smtClean="0">
                <a:latin typeface="Franklin Gothic Book" pitchFamily="34" charset="0"/>
              </a:rPr>
              <a:t>Dirección del lugar.</a:t>
            </a:r>
          </a:p>
          <a:p>
            <a:pPr algn="ctr"/>
            <a:r>
              <a:rPr lang="es-VE" sz="1200" dirty="0" smtClean="0">
                <a:latin typeface="Franklin Gothic Book" pitchFamily="34" charset="0"/>
              </a:rPr>
              <a:t>Día 00 de mes de 2022.</a:t>
            </a:r>
          </a:p>
          <a:p>
            <a:pPr algn="ctr"/>
            <a:r>
              <a:rPr lang="es-VE" sz="1200" dirty="0" smtClean="0">
                <a:latin typeface="Franklin Gothic Book" pitchFamily="34" charset="0"/>
              </a:rPr>
              <a:t>00:00 </a:t>
            </a:r>
            <a:r>
              <a:rPr lang="es-VE" sz="1200" dirty="0" err="1" smtClean="0">
                <a:latin typeface="Franklin Gothic Book" pitchFamily="34" charset="0"/>
              </a:rPr>
              <a:t>hrs</a:t>
            </a:r>
            <a:r>
              <a:rPr lang="es-VE" sz="1200" dirty="0" smtClean="0">
                <a:latin typeface="Franklin Gothic Book" pitchFamily="34" charset="0"/>
              </a:rPr>
              <a:t>.</a:t>
            </a:r>
            <a:endParaRPr lang="es-VE" sz="12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5</cp:revision>
  <dcterms:created xsi:type="dcterms:W3CDTF">2022-09-13T16:00:22Z</dcterms:created>
  <dcterms:modified xsi:type="dcterms:W3CDTF">2022-09-13T16:19:56Z</dcterms:modified>
</cp:coreProperties>
</file>