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040313" cy="5040313"/>
  <p:notesSz cx="6858000" cy="9144000"/>
  <p:defaultTextStyle>
    <a:defPPr>
      <a:defRPr lang="es-VE"/>
    </a:defPPr>
    <a:lvl1pPr marL="0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7990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7598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6397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5196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39951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727942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015932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303922" algn="l" defTabSz="5759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2094" y="-90"/>
      </p:cViewPr>
      <p:guideLst>
        <p:guide orient="horz" pos="1588"/>
        <p:guide pos="15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78024" y="1565764"/>
            <a:ext cx="4284266" cy="1080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6047" y="2856177"/>
            <a:ext cx="3528219" cy="1288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02BD-64F8-4A49-8EEE-47F8E903AB83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9626-7950-4894-90E3-5996D20E9A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708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02BD-64F8-4A49-8EEE-47F8E903AB83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9626-7950-4894-90E3-5996D20E9A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36315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14375" y="148177"/>
            <a:ext cx="624789" cy="316069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39134" y="148177"/>
            <a:ext cx="1791236" cy="316069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02BD-64F8-4A49-8EEE-47F8E903AB83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9626-7950-4894-90E3-5996D20E9A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3794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02BD-64F8-4A49-8EEE-47F8E903AB83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9626-7950-4894-90E3-5996D20E9A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4531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8150" y="3238868"/>
            <a:ext cx="4284266" cy="1001062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8150" y="2136300"/>
            <a:ext cx="4284266" cy="1102568"/>
          </a:xfrm>
        </p:spPr>
        <p:txBody>
          <a:bodyPr anchor="b"/>
          <a:lstStyle>
            <a:lvl1pPr marL="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1pPr>
            <a:lvl2pPr marL="28799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7598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6397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5196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3995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72794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0159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30392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02BD-64F8-4A49-8EEE-47F8E903AB83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9626-7950-4894-90E3-5996D20E9A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0467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39134" y="864554"/>
            <a:ext cx="1207575" cy="244431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30714" y="864554"/>
            <a:ext cx="1208450" cy="244431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02BD-64F8-4A49-8EEE-47F8E903AB83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9626-7950-4894-90E3-5996D20E9A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977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16" y="201846"/>
            <a:ext cx="4536282" cy="840052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15" y="1128237"/>
            <a:ext cx="2227014" cy="4701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0" indent="0">
              <a:buNone/>
              <a:defRPr sz="1300" b="1"/>
            </a:lvl2pPr>
            <a:lvl3pPr marL="575981" indent="0">
              <a:buNone/>
              <a:defRPr sz="1100" b="1"/>
            </a:lvl3pPr>
            <a:lvl4pPr marL="863971" indent="0">
              <a:buNone/>
              <a:defRPr sz="1000" b="1"/>
            </a:lvl4pPr>
            <a:lvl5pPr marL="1151961" indent="0">
              <a:buNone/>
              <a:defRPr sz="1000" b="1"/>
            </a:lvl5pPr>
            <a:lvl6pPr marL="1439951" indent="0">
              <a:buNone/>
              <a:defRPr sz="1000" b="1"/>
            </a:lvl6pPr>
            <a:lvl7pPr marL="1727942" indent="0">
              <a:buNone/>
              <a:defRPr sz="1000" b="1"/>
            </a:lvl7pPr>
            <a:lvl8pPr marL="2015932" indent="0">
              <a:buNone/>
              <a:defRPr sz="1000" b="1"/>
            </a:lvl8pPr>
            <a:lvl9pPr marL="2303922" indent="0">
              <a:buNone/>
              <a:defRPr sz="10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2015" y="1598433"/>
            <a:ext cx="2227014" cy="290401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560409" y="1128237"/>
            <a:ext cx="2227888" cy="4701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0" indent="0">
              <a:buNone/>
              <a:defRPr sz="1300" b="1"/>
            </a:lvl2pPr>
            <a:lvl3pPr marL="575981" indent="0">
              <a:buNone/>
              <a:defRPr sz="1100" b="1"/>
            </a:lvl3pPr>
            <a:lvl4pPr marL="863971" indent="0">
              <a:buNone/>
              <a:defRPr sz="1000" b="1"/>
            </a:lvl4pPr>
            <a:lvl5pPr marL="1151961" indent="0">
              <a:buNone/>
              <a:defRPr sz="1000" b="1"/>
            </a:lvl5pPr>
            <a:lvl6pPr marL="1439951" indent="0">
              <a:buNone/>
              <a:defRPr sz="1000" b="1"/>
            </a:lvl6pPr>
            <a:lvl7pPr marL="1727942" indent="0">
              <a:buNone/>
              <a:defRPr sz="1000" b="1"/>
            </a:lvl7pPr>
            <a:lvl8pPr marL="2015932" indent="0">
              <a:buNone/>
              <a:defRPr sz="1000" b="1"/>
            </a:lvl8pPr>
            <a:lvl9pPr marL="2303922" indent="0">
              <a:buNone/>
              <a:defRPr sz="10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560409" y="1598433"/>
            <a:ext cx="2227888" cy="290401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02BD-64F8-4A49-8EEE-47F8E903AB83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9626-7950-4894-90E3-5996D20E9A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069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02BD-64F8-4A49-8EEE-47F8E903AB83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9626-7950-4894-90E3-5996D20E9A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11439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02BD-64F8-4A49-8EEE-47F8E903AB83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9626-7950-4894-90E3-5996D20E9A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9244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16" y="200679"/>
            <a:ext cx="1658228" cy="854053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70622" y="200679"/>
            <a:ext cx="2817675" cy="43017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2016" y="1054733"/>
            <a:ext cx="1658228" cy="3447714"/>
          </a:xfrm>
        </p:spPr>
        <p:txBody>
          <a:bodyPr/>
          <a:lstStyle>
            <a:lvl1pPr marL="0" indent="0">
              <a:buNone/>
              <a:defRPr sz="900"/>
            </a:lvl1pPr>
            <a:lvl2pPr marL="287990" indent="0">
              <a:buNone/>
              <a:defRPr sz="800"/>
            </a:lvl2pPr>
            <a:lvl3pPr marL="575981" indent="0">
              <a:buNone/>
              <a:defRPr sz="600"/>
            </a:lvl3pPr>
            <a:lvl4pPr marL="863971" indent="0">
              <a:buNone/>
              <a:defRPr sz="600"/>
            </a:lvl4pPr>
            <a:lvl5pPr marL="1151961" indent="0">
              <a:buNone/>
              <a:defRPr sz="600"/>
            </a:lvl5pPr>
            <a:lvl6pPr marL="1439951" indent="0">
              <a:buNone/>
              <a:defRPr sz="600"/>
            </a:lvl6pPr>
            <a:lvl7pPr marL="1727942" indent="0">
              <a:buNone/>
              <a:defRPr sz="600"/>
            </a:lvl7pPr>
            <a:lvl8pPr marL="2015932" indent="0">
              <a:buNone/>
              <a:defRPr sz="600"/>
            </a:lvl8pPr>
            <a:lvl9pPr marL="2303922" indent="0">
              <a:buNone/>
              <a:defRPr sz="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02BD-64F8-4A49-8EEE-47F8E903AB83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9626-7950-4894-90E3-5996D20E9A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4929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7937" y="3528219"/>
            <a:ext cx="3024188" cy="416526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987937" y="450361"/>
            <a:ext cx="3024188" cy="3024188"/>
          </a:xfrm>
        </p:spPr>
        <p:txBody>
          <a:bodyPr/>
          <a:lstStyle>
            <a:lvl1pPr marL="0" indent="0">
              <a:buNone/>
              <a:defRPr sz="2000"/>
            </a:lvl1pPr>
            <a:lvl2pPr marL="287990" indent="0">
              <a:buNone/>
              <a:defRPr sz="1800"/>
            </a:lvl2pPr>
            <a:lvl3pPr marL="575981" indent="0">
              <a:buNone/>
              <a:defRPr sz="1500"/>
            </a:lvl3pPr>
            <a:lvl4pPr marL="863971" indent="0">
              <a:buNone/>
              <a:defRPr sz="1300"/>
            </a:lvl4pPr>
            <a:lvl5pPr marL="1151961" indent="0">
              <a:buNone/>
              <a:defRPr sz="1300"/>
            </a:lvl5pPr>
            <a:lvl6pPr marL="1439951" indent="0">
              <a:buNone/>
              <a:defRPr sz="1300"/>
            </a:lvl6pPr>
            <a:lvl7pPr marL="1727942" indent="0">
              <a:buNone/>
              <a:defRPr sz="1300"/>
            </a:lvl7pPr>
            <a:lvl8pPr marL="2015932" indent="0">
              <a:buNone/>
              <a:defRPr sz="1300"/>
            </a:lvl8pPr>
            <a:lvl9pPr marL="2303922" indent="0">
              <a:buNone/>
              <a:defRPr sz="13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87937" y="3944746"/>
            <a:ext cx="3024188" cy="591536"/>
          </a:xfrm>
        </p:spPr>
        <p:txBody>
          <a:bodyPr/>
          <a:lstStyle>
            <a:lvl1pPr marL="0" indent="0">
              <a:buNone/>
              <a:defRPr sz="900"/>
            </a:lvl1pPr>
            <a:lvl2pPr marL="287990" indent="0">
              <a:buNone/>
              <a:defRPr sz="800"/>
            </a:lvl2pPr>
            <a:lvl3pPr marL="575981" indent="0">
              <a:buNone/>
              <a:defRPr sz="600"/>
            </a:lvl3pPr>
            <a:lvl4pPr marL="863971" indent="0">
              <a:buNone/>
              <a:defRPr sz="600"/>
            </a:lvl4pPr>
            <a:lvl5pPr marL="1151961" indent="0">
              <a:buNone/>
              <a:defRPr sz="600"/>
            </a:lvl5pPr>
            <a:lvl6pPr marL="1439951" indent="0">
              <a:buNone/>
              <a:defRPr sz="600"/>
            </a:lvl6pPr>
            <a:lvl7pPr marL="1727942" indent="0">
              <a:buNone/>
              <a:defRPr sz="600"/>
            </a:lvl7pPr>
            <a:lvl8pPr marL="2015932" indent="0">
              <a:buNone/>
              <a:defRPr sz="600"/>
            </a:lvl8pPr>
            <a:lvl9pPr marL="2303922" indent="0">
              <a:buNone/>
              <a:defRPr sz="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02BD-64F8-4A49-8EEE-47F8E903AB83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9626-7950-4894-90E3-5996D20E9A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7686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2016" y="201846"/>
            <a:ext cx="4536282" cy="840052"/>
          </a:xfrm>
          <a:prstGeom prst="rect">
            <a:avLst/>
          </a:prstGeom>
        </p:spPr>
        <p:txBody>
          <a:bodyPr vert="horz" lIns="57598" tIns="28799" rIns="57598" bIns="28799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16" y="1176073"/>
            <a:ext cx="4536282" cy="3326374"/>
          </a:xfrm>
          <a:prstGeom prst="rect">
            <a:avLst/>
          </a:prstGeom>
        </p:spPr>
        <p:txBody>
          <a:bodyPr vert="horz" lIns="57598" tIns="28799" rIns="57598" bIns="2879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2016" y="4671624"/>
            <a:ext cx="1176073" cy="268350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802BD-64F8-4A49-8EEE-47F8E903AB83}" type="datetimeFigureOut">
              <a:rPr lang="es-VE" smtClean="0"/>
              <a:t>13/09/2022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22107" y="4671624"/>
            <a:ext cx="1596099" cy="268350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12224" y="4671624"/>
            <a:ext cx="1176073" cy="268350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69626-7950-4894-90E3-5996D20E9A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1898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75981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993" indent="-215993" algn="l" defTabSz="5759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7984" indent="-179994" algn="l" defTabSz="575981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spcBef>
          <a:spcPct val="20000"/>
        </a:spcBef>
        <a:buFont typeface="Arial" pitchFamily="34" charset="0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spcBef>
          <a:spcPct val="20000"/>
        </a:spcBef>
        <a:buFont typeface="Arial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40313" cy="5040313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079996" y="2852806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3600" dirty="0" smtClean="0">
                <a:solidFill>
                  <a:schemeClr val="bg1"/>
                </a:solidFill>
                <a:latin typeface="Cream Cake" pitchFamily="50" charset="0"/>
              </a:rPr>
              <a:t>Nombre y Nombre</a:t>
            </a:r>
            <a:endParaRPr lang="es-VE" sz="3600" dirty="0">
              <a:solidFill>
                <a:schemeClr val="bg1"/>
              </a:solidFill>
              <a:latin typeface="Cream Cake" pitchFamily="50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304132" y="2757666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dirty="0" smtClean="0">
                <a:latin typeface="Franklin Gothic Demi" pitchFamily="34" charset="0"/>
              </a:rPr>
              <a:t>DE</a:t>
            </a:r>
            <a:endParaRPr lang="es-VE" sz="1600" dirty="0">
              <a:latin typeface="Franklin Gothic Dem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13631" y="3528268"/>
            <a:ext cx="3013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200" dirty="0" smtClean="0">
                <a:latin typeface="Franklin Gothic Book" pitchFamily="34" charset="0"/>
              </a:rPr>
              <a:t>Dirección del lugar.</a:t>
            </a:r>
          </a:p>
          <a:p>
            <a:pPr algn="ctr"/>
            <a:r>
              <a:rPr lang="es-VE" sz="1200" dirty="0" smtClean="0">
                <a:latin typeface="Franklin Gothic Book" pitchFamily="34" charset="0"/>
              </a:rPr>
              <a:t>Día 00 de mes de 2022.</a:t>
            </a:r>
          </a:p>
          <a:p>
            <a:pPr algn="ctr"/>
            <a:r>
              <a:rPr lang="es-VE" sz="1200" dirty="0" smtClean="0">
                <a:latin typeface="Franklin Gothic Book" pitchFamily="34" charset="0"/>
              </a:rPr>
              <a:t>00:00 </a:t>
            </a:r>
            <a:r>
              <a:rPr lang="es-VE" sz="1200" dirty="0" err="1" smtClean="0">
                <a:latin typeface="Franklin Gothic Book" pitchFamily="34" charset="0"/>
              </a:rPr>
              <a:t>hrs</a:t>
            </a:r>
            <a:r>
              <a:rPr lang="es-VE" sz="1200" dirty="0" smtClean="0">
                <a:latin typeface="Franklin Gothic Book" pitchFamily="34" charset="0"/>
              </a:rPr>
              <a:t>.</a:t>
            </a:r>
            <a:endParaRPr lang="es-VE" sz="1200" dirty="0"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03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</dc:creator>
  <cp:lastModifiedBy>Alexandra</cp:lastModifiedBy>
  <cp:revision>5</cp:revision>
  <dcterms:created xsi:type="dcterms:W3CDTF">2022-09-13T16:00:22Z</dcterms:created>
  <dcterms:modified xsi:type="dcterms:W3CDTF">2022-09-13T16:19:56Z</dcterms:modified>
</cp:coreProperties>
</file>