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5040313"/>
  <p:notesSz cx="6858000" cy="9144000"/>
  <p:defaultTextStyle>
    <a:defPPr>
      <a:defRPr lang="es-VE"/>
    </a:defPPr>
    <a:lvl1pPr marL="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5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4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3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2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A5F"/>
    <a:srgbClr val="E09F48"/>
    <a:srgbClr val="C48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178" y="-174"/>
      </p:cViewPr>
      <p:guideLst>
        <p:guide orient="horz" pos="158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1565764"/>
            <a:ext cx="4284266" cy="1080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2856177"/>
            <a:ext cx="3528219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3217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8236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375" y="148177"/>
            <a:ext cx="624789" cy="316069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9134" y="148177"/>
            <a:ext cx="1791236" cy="316069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7716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1829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3238868"/>
            <a:ext cx="4284266" cy="100106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2136300"/>
            <a:ext cx="4284266" cy="110256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843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9134" y="864554"/>
            <a:ext cx="1207575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0714" y="864554"/>
            <a:ext cx="1208450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8164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5" y="1128237"/>
            <a:ext cx="2227014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5" y="1598433"/>
            <a:ext cx="2227014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1128237"/>
            <a:ext cx="2227888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1598433"/>
            <a:ext cx="2227888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7368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8776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9126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0679"/>
            <a:ext cx="1658228" cy="8540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2" y="200679"/>
            <a:ext cx="2817675" cy="43017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1054733"/>
            <a:ext cx="1658228" cy="3447714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5689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3528219"/>
            <a:ext cx="3024188" cy="41652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450361"/>
            <a:ext cx="3024188" cy="3024188"/>
          </a:xfrm>
        </p:spPr>
        <p:txBody>
          <a:bodyPr/>
          <a:lstStyle>
            <a:lvl1pPr marL="0" indent="0">
              <a:buNone/>
              <a:defRPr sz="2000"/>
            </a:lvl1pPr>
            <a:lvl2pPr marL="287990" indent="0">
              <a:buNone/>
              <a:defRPr sz="1800"/>
            </a:lvl2pPr>
            <a:lvl3pPr marL="575981" indent="0">
              <a:buNone/>
              <a:defRPr sz="1500"/>
            </a:lvl3pPr>
            <a:lvl4pPr marL="863971" indent="0">
              <a:buNone/>
              <a:defRPr sz="1300"/>
            </a:lvl4pPr>
            <a:lvl5pPr marL="1151961" indent="0">
              <a:buNone/>
              <a:defRPr sz="1300"/>
            </a:lvl5pPr>
            <a:lvl6pPr marL="1439951" indent="0">
              <a:buNone/>
              <a:defRPr sz="1300"/>
            </a:lvl6pPr>
            <a:lvl7pPr marL="1727942" indent="0">
              <a:buNone/>
              <a:defRPr sz="1300"/>
            </a:lvl7pPr>
            <a:lvl8pPr marL="2015932" indent="0">
              <a:buNone/>
              <a:defRPr sz="1300"/>
            </a:lvl8pPr>
            <a:lvl9pPr marL="2303922" indent="0">
              <a:buNone/>
              <a:defRPr sz="13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3944746"/>
            <a:ext cx="3024188" cy="591536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5287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  <a:prstGeom prst="rect">
            <a:avLst/>
          </a:prstGeom>
        </p:spPr>
        <p:txBody>
          <a:bodyPr vert="horz" lIns="57598" tIns="28799" rIns="57598" bIns="2879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1176073"/>
            <a:ext cx="4536282" cy="3326374"/>
          </a:xfrm>
          <a:prstGeom prst="rect">
            <a:avLst/>
          </a:prstGeom>
        </p:spPr>
        <p:txBody>
          <a:bodyPr vert="horz" lIns="57598" tIns="28799" rIns="57598" bIns="2879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5194-0ECC-4154-94EE-F63EC7F37FBD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4671624"/>
            <a:ext cx="1596099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4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0530-72CB-4108-BC94-1651EE7C8B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9464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3" indent="-215993" algn="l" defTabSz="5759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4" indent="-179994" algn="l" defTabSz="57598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0313" cy="5040313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1"/>
          <a:stretch/>
        </p:blipFill>
        <p:spPr>
          <a:xfrm rot="20726071">
            <a:off x="739753" y="613513"/>
            <a:ext cx="1484900" cy="2065177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9966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7"/>
          <a:stretch/>
        </p:blipFill>
        <p:spPr>
          <a:xfrm rot="940306">
            <a:off x="2818952" y="582706"/>
            <a:ext cx="1478217" cy="216661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9966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9 Corazón"/>
          <p:cNvSpPr/>
          <p:nvPr/>
        </p:nvSpPr>
        <p:spPr>
          <a:xfrm>
            <a:off x="1937927" y="1800076"/>
            <a:ext cx="1230299" cy="1230299"/>
          </a:xfrm>
          <a:prstGeom prst="heart">
            <a:avLst/>
          </a:prstGeom>
          <a:solidFill>
            <a:srgbClr val="C48300"/>
          </a:solidFill>
          <a:ln>
            <a:solidFill>
              <a:srgbClr val="C4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50</a:t>
            </a:r>
          </a:p>
          <a:p>
            <a:pPr algn="ctr"/>
            <a:r>
              <a:rPr lang="es-V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Años</a:t>
            </a:r>
            <a:endParaRPr lang="es-V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54702" y="3672284"/>
            <a:ext cx="319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600" dirty="0" smtClean="0">
                <a:solidFill>
                  <a:schemeClr val="bg1"/>
                </a:solidFill>
                <a:latin typeface="Cream Cake" pitchFamily="50" charset="0"/>
              </a:rPr>
              <a:t>Nombre y Nombre</a:t>
            </a:r>
            <a:endParaRPr lang="es-VE" sz="3600" dirty="0">
              <a:solidFill>
                <a:schemeClr val="bg1"/>
              </a:solidFill>
              <a:latin typeface="Cream Cake" pitchFamily="50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99976" y="4246757"/>
            <a:ext cx="324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rgbClr val="E4AA5F"/>
                </a:solidFill>
              </a:rPr>
              <a:t>Día, 00 de mes 2022 | A las 00:00 h.</a:t>
            </a:r>
          </a:p>
          <a:p>
            <a:pPr algn="ctr"/>
            <a:r>
              <a:rPr lang="es-VE" dirty="0" smtClean="0">
                <a:solidFill>
                  <a:srgbClr val="E4AA5F"/>
                </a:solidFill>
              </a:rPr>
              <a:t>Escribir la dirección.</a:t>
            </a:r>
            <a:endParaRPr lang="es-VE" dirty="0">
              <a:solidFill>
                <a:srgbClr val="E4AA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10</cp:revision>
  <dcterms:created xsi:type="dcterms:W3CDTF">2022-09-13T15:28:11Z</dcterms:created>
  <dcterms:modified xsi:type="dcterms:W3CDTF">2022-09-13T15:50:26Z</dcterms:modified>
</cp:coreProperties>
</file>