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AA5F"/>
    <a:srgbClr val="E09F48"/>
    <a:srgbClr val="C483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178" y="-174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3217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8236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375" y="148177"/>
            <a:ext cx="624789" cy="316069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9134" y="148177"/>
            <a:ext cx="1791236" cy="316069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7716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1829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8437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9134" y="864554"/>
            <a:ext cx="1207575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0714" y="864554"/>
            <a:ext cx="1208450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8164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7368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8776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9126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5689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5287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5194-0ECC-4154-94EE-F63EC7F37FBD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0530-72CB-4108-BC94-1651EE7C8B7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9464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1"/>
          <a:stretch/>
        </p:blipFill>
        <p:spPr>
          <a:xfrm rot="20726071">
            <a:off x="739753" y="613513"/>
            <a:ext cx="1484900" cy="2065177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9966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7"/>
          <a:stretch/>
        </p:blipFill>
        <p:spPr>
          <a:xfrm rot="940306">
            <a:off x="2818952" y="582706"/>
            <a:ext cx="1478217" cy="216661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9966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9 Corazón"/>
          <p:cNvSpPr/>
          <p:nvPr/>
        </p:nvSpPr>
        <p:spPr>
          <a:xfrm>
            <a:off x="1937927" y="1800076"/>
            <a:ext cx="1230299" cy="1230299"/>
          </a:xfrm>
          <a:prstGeom prst="heart">
            <a:avLst/>
          </a:prstGeom>
          <a:solidFill>
            <a:srgbClr val="C48300"/>
          </a:solidFill>
          <a:ln>
            <a:solidFill>
              <a:srgbClr val="C4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50</a:t>
            </a:r>
          </a:p>
          <a:p>
            <a:pPr algn="ctr"/>
            <a:r>
              <a:rPr lang="es-VE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Años</a:t>
            </a:r>
            <a:endParaRPr lang="es-V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54702" y="3672284"/>
            <a:ext cx="3198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3600" dirty="0" smtClean="0">
                <a:solidFill>
                  <a:schemeClr val="bg1"/>
                </a:solidFill>
                <a:latin typeface="Cream Cake" pitchFamily="50" charset="0"/>
              </a:rPr>
              <a:t>Nombre y Nombre</a:t>
            </a:r>
            <a:endParaRPr lang="es-VE" sz="3600" dirty="0">
              <a:solidFill>
                <a:schemeClr val="bg1"/>
              </a:solidFill>
              <a:latin typeface="Cream Cake" pitchFamily="50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99976" y="4246757"/>
            <a:ext cx="324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rgbClr val="E4AA5F"/>
                </a:solidFill>
              </a:rPr>
              <a:t>Día, 00 de mes 2022 | A las 00:00 h.</a:t>
            </a:r>
          </a:p>
          <a:p>
            <a:pPr algn="ctr"/>
            <a:r>
              <a:rPr lang="es-VE" dirty="0" smtClean="0">
                <a:solidFill>
                  <a:srgbClr val="E4AA5F"/>
                </a:solidFill>
              </a:rPr>
              <a:t>Escribir la dirección.</a:t>
            </a:r>
            <a:endParaRPr lang="es-VE" dirty="0">
              <a:solidFill>
                <a:srgbClr val="E4AA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5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10</cp:revision>
  <dcterms:created xsi:type="dcterms:W3CDTF">2022-09-13T15:28:11Z</dcterms:created>
  <dcterms:modified xsi:type="dcterms:W3CDTF">2022-09-13T15:50:26Z</dcterms:modified>
</cp:coreProperties>
</file>