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00E"/>
    <a:srgbClr val="04CCB4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4013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3470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4785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0411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531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825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5676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128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5726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1071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494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BF19-B74B-4B11-A1E8-19D0BFD4071D}" type="datetimeFigureOut">
              <a:rPr lang="es-VE" smtClean="0"/>
              <a:t>24/09/2022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90B7-BA21-423C-AC10-2178BB91824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816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40596"/>
              </p:ext>
            </p:extLst>
          </p:nvPr>
        </p:nvGraphicFramePr>
        <p:xfrm>
          <a:off x="1440036" y="2088108"/>
          <a:ext cx="2376264" cy="11521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188132"/>
                <a:gridCol w="1188132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es-VE" sz="1800" dirty="0" smtClean="0">
                        <a:solidFill>
                          <a:srgbClr val="04CCB4"/>
                        </a:solidFill>
                        <a:effectLst/>
                        <a:latin typeface="Amarillo" pitchFamily="2" charset="0"/>
                      </a:endParaRPr>
                    </a:p>
                    <a:p>
                      <a:pPr algn="ctr"/>
                      <a:r>
                        <a:rPr lang="es-VE" sz="1800" b="0" dirty="0" smtClean="0">
                          <a:solidFill>
                            <a:srgbClr val="04CCB4"/>
                          </a:solidFill>
                          <a:effectLst/>
                          <a:latin typeface="Amarillo" pitchFamily="2" charset="0"/>
                        </a:rPr>
                        <a:t>00</a:t>
                      </a:r>
                    </a:p>
                    <a:p>
                      <a:pPr algn="ctr"/>
                      <a:r>
                        <a:rPr lang="es-VE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rillo" pitchFamily="2" charset="0"/>
                        </a:rPr>
                        <a:t>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VE" sz="1800" dirty="0" smtClean="0">
                        <a:solidFill>
                          <a:srgbClr val="7030A0"/>
                        </a:solidFill>
                        <a:effectLst/>
                        <a:latin typeface="Amarillo" pitchFamily="2" charset="0"/>
                      </a:endParaRPr>
                    </a:p>
                    <a:p>
                      <a:pPr algn="ctr"/>
                      <a:r>
                        <a:rPr lang="es-VE" sz="1800" dirty="0" smtClean="0">
                          <a:solidFill>
                            <a:srgbClr val="7030A0"/>
                          </a:solidFill>
                          <a:effectLst/>
                          <a:latin typeface="Amarillo" pitchFamily="2" charset="0"/>
                        </a:rPr>
                        <a:t>00:00</a:t>
                      </a:r>
                    </a:p>
                    <a:p>
                      <a:pPr algn="ctr"/>
                      <a:r>
                        <a:rPr lang="es-VE" sz="16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rillo" pitchFamily="2" charset="0"/>
                        </a:rPr>
                        <a:t>hrs</a:t>
                      </a:r>
                      <a:r>
                        <a:rPr lang="es-VE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marillo" pitchFamily="2" charset="0"/>
                        </a:rPr>
                        <a:t>.</a:t>
                      </a:r>
                      <a:endParaRPr lang="es-VE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marillo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47948" y="3338666"/>
            <a:ext cx="3744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marillo" pitchFamily="2" charset="0"/>
              </a:rPr>
              <a:t>Te esperamos en [escribir dirección].</a:t>
            </a:r>
            <a:endParaRPr lang="es-VE" dirty="0">
              <a:solidFill>
                <a:schemeClr val="tx1">
                  <a:lumMod val="95000"/>
                  <a:lumOff val="5000"/>
                </a:schemeClr>
              </a:solidFill>
              <a:latin typeface="Amarill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11</cp:revision>
  <dcterms:created xsi:type="dcterms:W3CDTF">2022-09-24T15:59:20Z</dcterms:created>
  <dcterms:modified xsi:type="dcterms:W3CDTF">2022-09-24T16:55:21Z</dcterms:modified>
</cp:coreProperties>
</file>