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B8B5"/>
    <a:srgbClr val="F3DF4B"/>
    <a:srgbClr val="FF7C8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94" y="-90"/>
      </p:cViewPr>
      <p:guideLst>
        <p:guide orient="horz" pos="158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1565764"/>
            <a:ext cx="4284266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2856177"/>
            <a:ext cx="3528219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4823-B19E-46E8-BF04-608751FCCBC2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9A-FFED-4CBB-A5D4-C16A0E6FE3A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0046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4823-B19E-46E8-BF04-608751FCCBC2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9A-FFED-4CBB-A5D4-C16A0E6FE3A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125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14375" y="148177"/>
            <a:ext cx="624789" cy="316069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9134" y="148177"/>
            <a:ext cx="1791236" cy="316069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4823-B19E-46E8-BF04-608751FCCBC2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9A-FFED-4CBB-A5D4-C16A0E6FE3A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8492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4823-B19E-46E8-BF04-608751FCCBC2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9A-FFED-4CBB-A5D4-C16A0E6FE3A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6229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3238868"/>
            <a:ext cx="4284266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2136300"/>
            <a:ext cx="4284266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4823-B19E-46E8-BF04-608751FCCBC2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9A-FFED-4CBB-A5D4-C16A0E6FE3A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5071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9134" y="864554"/>
            <a:ext cx="1207575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30714" y="864554"/>
            <a:ext cx="1208450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4823-B19E-46E8-BF04-608751FCCBC2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9A-FFED-4CBB-A5D4-C16A0E6FE3A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0422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5" y="1128237"/>
            <a:ext cx="2227014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5" y="1598433"/>
            <a:ext cx="2227014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1128237"/>
            <a:ext cx="2227888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1598433"/>
            <a:ext cx="2227888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4823-B19E-46E8-BF04-608751FCCBC2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9A-FFED-4CBB-A5D4-C16A0E6FE3A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0389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4823-B19E-46E8-BF04-608751FCCBC2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9A-FFED-4CBB-A5D4-C16A0E6FE3A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754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4823-B19E-46E8-BF04-608751FCCBC2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9A-FFED-4CBB-A5D4-C16A0E6FE3A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0288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0679"/>
            <a:ext cx="1658228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2" y="200679"/>
            <a:ext cx="2817675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1054733"/>
            <a:ext cx="1658228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4823-B19E-46E8-BF04-608751FCCBC2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9A-FFED-4CBB-A5D4-C16A0E6FE3A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050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3528219"/>
            <a:ext cx="3024188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450361"/>
            <a:ext cx="3024188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3944746"/>
            <a:ext cx="3024188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4823-B19E-46E8-BF04-608751FCCBC2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DE9A-FFED-4CBB-A5D4-C16A0E6FE3A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2533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1176073"/>
            <a:ext cx="4536282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4823-B19E-46E8-BF04-608751FCCBC2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4671624"/>
            <a:ext cx="1596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4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5DE9A-FFED-4CBB-A5D4-C16A0E6FE3AD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7088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0313" cy="504031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39936" y="3704053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b="1" dirty="0" err="1" smtClean="0">
                <a:solidFill>
                  <a:srgbClr val="2DB8B5"/>
                </a:solidFill>
                <a:latin typeface="Cagile" pitchFamily="50" charset="0"/>
              </a:rPr>
              <a:t>Join</a:t>
            </a:r>
            <a:r>
              <a:rPr lang="es-VE" sz="1400" b="1" dirty="0" smtClean="0">
                <a:solidFill>
                  <a:srgbClr val="2DB8B5"/>
                </a:solidFill>
                <a:latin typeface="Cagile" pitchFamily="50" charset="0"/>
              </a:rPr>
              <a:t> </a:t>
            </a:r>
            <a:r>
              <a:rPr lang="es-VE" sz="1400" b="1" dirty="0" err="1" smtClean="0">
                <a:solidFill>
                  <a:srgbClr val="2DB8B5"/>
                </a:solidFill>
                <a:latin typeface="Cagile" pitchFamily="50" charset="0"/>
              </a:rPr>
              <a:t>us</a:t>
            </a:r>
            <a:r>
              <a:rPr lang="es-VE" sz="1400" b="1" dirty="0" smtClean="0">
                <a:solidFill>
                  <a:srgbClr val="2DB8B5"/>
                </a:solidFill>
                <a:latin typeface="Cagile" pitchFamily="50" charset="0"/>
              </a:rPr>
              <a:t> </a:t>
            </a:r>
            <a:r>
              <a:rPr lang="es-VE" sz="1400" b="1" dirty="0" err="1" smtClean="0">
                <a:solidFill>
                  <a:srgbClr val="2DB8B5"/>
                </a:solidFill>
                <a:latin typeface="Cagile" pitchFamily="50" charset="0"/>
              </a:rPr>
              <a:t>for</a:t>
            </a:r>
            <a:r>
              <a:rPr lang="es-VE" sz="1400" b="1" dirty="0" smtClean="0">
                <a:solidFill>
                  <a:srgbClr val="2DB8B5"/>
                </a:solidFill>
                <a:latin typeface="Cagile" pitchFamily="50" charset="0"/>
              </a:rPr>
              <a:t> a </a:t>
            </a:r>
            <a:r>
              <a:rPr lang="es-VE" sz="1400" b="1" dirty="0" err="1" smtClean="0">
                <a:solidFill>
                  <a:srgbClr val="2DB8B5"/>
                </a:solidFill>
                <a:latin typeface="Cagile" pitchFamily="50" charset="0"/>
              </a:rPr>
              <a:t>drink</a:t>
            </a:r>
            <a:r>
              <a:rPr lang="es-VE" sz="1400" b="1" dirty="0" smtClean="0">
                <a:solidFill>
                  <a:srgbClr val="2DB8B5"/>
                </a:solidFill>
                <a:latin typeface="Cagile" pitchFamily="50" charset="0"/>
              </a:rPr>
              <a:t> </a:t>
            </a:r>
            <a:r>
              <a:rPr lang="es-VE" sz="1400" b="1" dirty="0" err="1" smtClean="0">
                <a:solidFill>
                  <a:srgbClr val="2DB8B5"/>
                </a:solidFill>
                <a:latin typeface="Cagile" pitchFamily="50" charset="0"/>
              </a:rPr>
              <a:t>or</a:t>
            </a:r>
            <a:r>
              <a:rPr lang="es-VE" sz="1400" b="1" dirty="0" smtClean="0">
                <a:solidFill>
                  <a:srgbClr val="2DB8B5"/>
                </a:solidFill>
                <a:latin typeface="Cagile" pitchFamily="50" charset="0"/>
              </a:rPr>
              <a:t> </a:t>
            </a:r>
            <a:r>
              <a:rPr lang="es-VE" sz="1400" b="1" dirty="0" err="1" smtClean="0">
                <a:solidFill>
                  <a:srgbClr val="2DB8B5"/>
                </a:solidFill>
                <a:latin typeface="Cagile" pitchFamily="50" charset="0"/>
              </a:rPr>
              <a:t>two</a:t>
            </a:r>
            <a:r>
              <a:rPr lang="es-VE" sz="1400" b="1" dirty="0" smtClean="0">
                <a:solidFill>
                  <a:srgbClr val="2DB8B5"/>
                </a:solidFill>
                <a:latin typeface="Cagile" pitchFamily="50" charset="0"/>
              </a:rPr>
              <a:t> and </a:t>
            </a:r>
            <a:r>
              <a:rPr lang="es-VE" sz="1400" b="1" dirty="0" err="1" smtClean="0">
                <a:solidFill>
                  <a:srgbClr val="2DB8B5"/>
                </a:solidFill>
                <a:latin typeface="Cagile" pitchFamily="50" charset="0"/>
              </a:rPr>
              <a:t>enjoy</a:t>
            </a:r>
            <a:r>
              <a:rPr lang="es-VE" sz="1400" b="1" dirty="0" smtClean="0">
                <a:solidFill>
                  <a:srgbClr val="2DB8B5"/>
                </a:solidFill>
                <a:latin typeface="Cagile" pitchFamily="50" charset="0"/>
              </a:rPr>
              <a:t> a spa </a:t>
            </a:r>
            <a:r>
              <a:rPr lang="es-VE" sz="1400" b="1" dirty="0" err="1" smtClean="0">
                <a:solidFill>
                  <a:srgbClr val="2DB8B5"/>
                </a:solidFill>
                <a:latin typeface="Cagile" pitchFamily="50" charset="0"/>
              </a:rPr>
              <a:t>day</a:t>
            </a:r>
            <a:r>
              <a:rPr lang="es-VE" sz="1400" b="1" dirty="0" smtClean="0">
                <a:solidFill>
                  <a:srgbClr val="2DB8B5"/>
                </a:solidFill>
                <a:latin typeface="Cagile" pitchFamily="50" charset="0"/>
              </a:rPr>
              <a:t>!</a:t>
            </a:r>
            <a:endParaRPr lang="es-VE" sz="1400" b="1" dirty="0">
              <a:solidFill>
                <a:srgbClr val="2DB8B5"/>
              </a:solidFill>
              <a:latin typeface="Cagile" pitchFamily="50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9956" y="4104332"/>
            <a:ext cx="9361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latin typeface="Franklin Gothic Medium" pitchFamily="34" charset="0"/>
              </a:rPr>
              <a:t>DAY</a:t>
            </a:r>
          </a:p>
          <a:p>
            <a:pPr algn="ctr"/>
            <a:r>
              <a:rPr lang="es-VE" dirty="0" smtClean="0">
                <a:solidFill>
                  <a:srgbClr val="FF7C80"/>
                </a:solidFill>
                <a:latin typeface="Franklin Gothic Medium" pitchFamily="34" charset="0"/>
              </a:rPr>
              <a:t>MONTH 00</a:t>
            </a:r>
          </a:p>
          <a:p>
            <a:pPr algn="ctr"/>
            <a:r>
              <a:rPr lang="es-VE" dirty="0" smtClean="0">
                <a:latin typeface="Franklin Gothic Medium" pitchFamily="34" charset="0"/>
              </a:rPr>
              <a:t>00:00 A.M.</a:t>
            </a:r>
            <a:endParaRPr lang="es-VE" dirty="0">
              <a:latin typeface="Franklin Gothic Medium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1944092" y="4104332"/>
            <a:ext cx="0" cy="60016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2350184" y="4104332"/>
            <a:ext cx="18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>
                <a:solidFill>
                  <a:srgbClr val="FF7C80"/>
                </a:solidFill>
                <a:latin typeface="Franklin Gothic Medium" pitchFamily="34" charset="0"/>
              </a:rPr>
              <a:t>WRITE THE ADRESS HERE.</a:t>
            </a:r>
            <a:endParaRPr lang="es-VE" dirty="0" smtClean="0">
              <a:solidFill>
                <a:srgbClr val="FF7C80"/>
              </a:solidFill>
              <a:latin typeface="Franklin Gothic Medium" pitchFamily="34" charset="0"/>
            </a:endParaRPr>
          </a:p>
          <a:p>
            <a:endParaRPr lang="es-VE" dirty="0">
              <a:latin typeface="Franklin Gothic Medium" pitchFamily="34" charset="0"/>
            </a:endParaRPr>
          </a:p>
          <a:p>
            <a:r>
              <a:rPr lang="es-VE" sz="1000" dirty="0" smtClean="0">
                <a:solidFill>
                  <a:srgbClr val="C00000"/>
                </a:solidFill>
                <a:latin typeface="Franklin Gothic Medium" pitchFamily="34" charset="0"/>
              </a:rPr>
              <a:t>RSVP </a:t>
            </a:r>
            <a:r>
              <a:rPr lang="es-VE" sz="1000" dirty="0" err="1" smtClean="0">
                <a:solidFill>
                  <a:srgbClr val="C00000"/>
                </a:solidFill>
                <a:latin typeface="Franklin Gothic Medium" pitchFamily="34" charset="0"/>
              </a:rPr>
              <a:t>to</a:t>
            </a:r>
            <a:r>
              <a:rPr lang="es-VE" sz="1000" dirty="0" smtClean="0">
                <a:solidFill>
                  <a:srgbClr val="C00000"/>
                </a:solidFill>
                <a:latin typeface="Franklin Gothic Medium" pitchFamily="34" charset="0"/>
              </a:rPr>
              <a:t> 5555-5555</a:t>
            </a:r>
            <a:endParaRPr lang="es-VE" sz="10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8</cp:revision>
  <dcterms:created xsi:type="dcterms:W3CDTF">2022-09-13T18:12:41Z</dcterms:created>
  <dcterms:modified xsi:type="dcterms:W3CDTF">2022-09-13T21:02:39Z</dcterms:modified>
</cp:coreProperties>
</file>