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5045075" cy="5045075"/>
  <p:notesSz cx="6858000" cy="9144000"/>
  <p:defaultTextStyle>
    <a:defPPr>
      <a:defRPr lang="es-VE"/>
    </a:defPPr>
    <a:lvl1pPr marL="0" algn="l" defTabSz="576529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288265" algn="l" defTabSz="576529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576529" algn="l" defTabSz="576529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864794" algn="l" defTabSz="576529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153058" algn="l" defTabSz="576529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1441323" algn="l" defTabSz="576529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1729588" algn="l" defTabSz="576529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017852" algn="l" defTabSz="576529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2306117" algn="l" defTabSz="576529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89">
          <p15:clr>
            <a:srgbClr val="A4A3A4"/>
          </p15:clr>
        </p15:guide>
        <p15:guide id="2" pos="158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A5CF"/>
    <a:srgbClr val="85D5E4"/>
    <a:srgbClr val="F9EE0F"/>
    <a:srgbClr val="FDE031"/>
    <a:srgbClr val="FCD908"/>
    <a:srgbClr val="EFCD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7" d="100"/>
          <a:sy n="137" d="100"/>
        </p:scale>
        <p:origin x="1008" y="138"/>
      </p:cViewPr>
      <p:guideLst>
        <p:guide orient="horz" pos="1589"/>
        <p:guide pos="158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78381" y="1567244"/>
            <a:ext cx="4288314" cy="108142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56761" y="2858876"/>
            <a:ext cx="3531553" cy="128929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88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765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647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530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41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295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178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061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D04A9-0FA0-4705-9BEB-D67001A61852}" type="datetimeFigureOut">
              <a:rPr lang="es-VE" smtClean="0"/>
              <a:t>07-11-2022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54275-FE03-459F-A6D3-BA002CB92DC6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167657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D04A9-0FA0-4705-9BEB-D67001A61852}" type="datetimeFigureOut">
              <a:rPr lang="es-VE" smtClean="0"/>
              <a:t>07-11-2022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54275-FE03-459F-A6D3-BA002CB92DC6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056938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657679" y="202037"/>
            <a:ext cx="1135142" cy="430466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2254" y="202037"/>
            <a:ext cx="3321341" cy="430466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D04A9-0FA0-4705-9BEB-D67001A61852}" type="datetimeFigureOut">
              <a:rPr lang="es-VE" smtClean="0"/>
              <a:t>07-11-2022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54275-FE03-459F-A6D3-BA002CB92DC6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5954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D04A9-0FA0-4705-9BEB-D67001A61852}" type="datetimeFigureOut">
              <a:rPr lang="es-VE" smtClean="0"/>
              <a:t>07-11-2022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54275-FE03-459F-A6D3-BA002CB92DC6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095984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8526" y="3241928"/>
            <a:ext cx="4288314" cy="1002008"/>
          </a:xfrm>
        </p:spPr>
        <p:txBody>
          <a:bodyPr anchor="t"/>
          <a:lstStyle>
            <a:lvl1pPr algn="l">
              <a:defRPr sz="25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8526" y="2138318"/>
            <a:ext cx="4288314" cy="1103610"/>
          </a:xfrm>
        </p:spPr>
        <p:txBody>
          <a:bodyPr anchor="b"/>
          <a:lstStyle>
            <a:lvl1pPr marL="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1pPr>
            <a:lvl2pPr marL="28826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2pPr>
            <a:lvl3pPr marL="576529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 marL="86479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153058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441323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729588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201785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306117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D04A9-0FA0-4705-9BEB-D67001A61852}" type="datetimeFigureOut">
              <a:rPr lang="es-VE" smtClean="0"/>
              <a:t>07-11-2022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54275-FE03-459F-A6D3-BA002CB92DC6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669267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2254" y="1177185"/>
            <a:ext cx="2228241" cy="33295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564580" y="1177185"/>
            <a:ext cx="2228241" cy="33295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D04A9-0FA0-4705-9BEB-D67001A61852}" type="datetimeFigureOut">
              <a:rPr lang="es-VE" smtClean="0"/>
              <a:t>07-11-2022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54275-FE03-459F-A6D3-BA002CB92DC6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794496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2254" y="1129303"/>
            <a:ext cx="2229118" cy="470640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8265" indent="0">
              <a:buNone/>
              <a:defRPr sz="1300" b="1"/>
            </a:lvl2pPr>
            <a:lvl3pPr marL="576529" indent="0">
              <a:buNone/>
              <a:defRPr sz="1100" b="1"/>
            </a:lvl3pPr>
            <a:lvl4pPr marL="864794" indent="0">
              <a:buNone/>
              <a:defRPr sz="1000" b="1"/>
            </a:lvl4pPr>
            <a:lvl5pPr marL="1153058" indent="0">
              <a:buNone/>
              <a:defRPr sz="1000" b="1"/>
            </a:lvl5pPr>
            <a:lvl6pPr marL="1441323" indent="0">
              <a:buNone/>
              <a:defRPr sz="1000" b="1"/>
            </a:lvl6pPr>
            <a:lvl7pPr marL="1729588" indent="0">
              <a:buNone/>
              <a:defRPr sz="1000" b="1"/>
            </a:lvl7pPr>
            <a:lvl8pPr marL="2017852" indent="0">
              <a:buNone/>
              <a:defRPr sz="1000" b="1"/>
            </a:lvl8pPr>
            <a:lvl9pPr marL="2306117" indent="0">
              <a:buNone/>
              <a:defRPr sz="10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52254" y="1599943"/>
            <a:ext cx="2229118" cy="2906758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2562828" y="1129303"/>
            <a:ext cx="2229993" cy="470640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8265" indent="0">
              <a:buNone/>
              <a:defRPr sz="1300" b="1"/>
            </a:lvl2pPr>
            <a:lvl3pPr marL="576529" indent="0">
              <a:buNone/>
              <a:defRPr sz="1100" b="1"/>
            </a:lvl3pPr>
            <a:lvl4pPr marL="864794" indent="0">
              <a:buNone/>
              <a:defRPr sz="1000" b="1"/>
            </a:lvl4pPr>
            <a:lvl5pPr marL="1153058" indent="0">
              <a:buNone/>
              <a:defRPr sz="1000" b="1"/>
            </a:lvl5pPr>
            <a:lvl6pPr marL="1441323" indent="0">
              <a:buNone/>
              <a:defRPr sz="1000" b="1"/>
            </a:lvl6pPr>
            <a:lvl7pPr marL="1729588" indent="0">
              <a:buNone/>
              <a:defRPr sz="1000" b="1"/>
            </a:lvl7pPr>
            <a:lvl8pPr marL="2017852" indent="0">
              <a:buNone/>
              <a:defRPr sz="1000" b="1"/>
            </a:lvl8pPr>
            <a:lvl9pPr marL="2306117" indent="0">
              <a:buNone/>
              <a:defRPr sz="10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562828" y="1599943"/>
            <a:ext cx="2229993" cy="2906758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D04A9-0FA0-4705-9BEB-D67001A61852}" type="datetimeFigureOut">
              <a:rPr lang="es-VE" smtClean="0"/>
              <a:t>07-11-2022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54275-FE03-459F-A6D3-BA002CB92DC6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649933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D04A9-0FA0-4705-9BEB-D67001A61852}" type="datetimeFigureOut">
              <a:rPr lang="es-VE" smtClean="0"/>
              <a:t>07-11-2022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54275-FE03-459F-A6D3-BA002CB92DC6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633392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D04A9-0FA0-4705-9BEB-D67001A61852}" type="datetimeFigureOut">
              <a:rPr lang="es-VE" smtClean="0"/>
              <a:t>07-11-2022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54275-FE03-459F-A6D3-BA002CB92DC6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979716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2254" y="200869"/>
            <a:ext cx="1659795" cy="854860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972484" y="200869"/>
            <a:ext cx="2820337" cy="430583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52254" y="1055729"/>
            <a:ext cx="1659795" cy="3450972"/>
          </a:xfrm>
        </p:spPr>
        <p:txBody>
          <a:bodyPr/>
          <a:lstStyle>
            <a:lvl1pPr marL="0" indent="0">
              <a:buNone/>
              <a:defRPr sz="900"/>
            </a:lvl1pPr>
            <a:lvl2pPr marL="288265" indent="0">
              <a:buNone/>
              <a:defRPr sz="800"/>
            </a:lvl2pPr>
            <a:lvl3pPr marL="576529" indent="0">
              <a:buNone/>
              <a:defRPr sz="600"/>
            </a:lvl3pPr>
            <a:lvl4pPr marL="864794" indent="0">
              <a:buNone/>
              <a:defRPr sz="600"/>
            </a:lvl4pPr>
            <a:lvl5pPr marL="1153058" indent="0">
              <a:buNone/>
              <a:defRPr sz="600"/>
            </a:lvl5pPr>
            <a:lvl6pPr marL="1441323" indent="0">
              <a:buNone/>
              <a:defRPr sz="600"/>
            </a:lvl6pPr>
            <a:lvl7pPr marL="1729588" indent="0">
              <a:buNone/>
              <a:defRPr sz="600"/>
            </a:lvl7pPr>
            <a:lvl8pPr marL="2017852" indent="0">
              <a:buNone/>
              <a:defRPr sz="600"/>
            </a:lvl8pPr>
            <a:lvl9pPr marL="2306117" indent="0">
              <a:buNone/>
              <a:defRPr sz="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D04A9-0FA0-4705-9BEB-D67001A61852}" type="datetimeFigureOut">
              <a:rPr lang="es-VE" smtClean="0"/>
              <a:t>07-11-2022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54275-FE03-459F-A6D3-BA002CB92DC6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98743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88870" y="3531552"/>
            <a:ext cx="3027045" cy="416920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988870" y="450787"/>
            <a:ext cx="3027045" cy="3027045"/>
          </a:xfrm>
        </p:spPr>
        <p:txBody>
          <a:bodyPr/>
          <a:lstStyle>
            <a:lvl1pPr marL="0" indent="0">
              <a:buNone/>
              <a:defRPr sz="2000"/>
            </a:lvl1pPr>
            <a:lvl2pPr marL="288265" indent="0">
              <a:buNone/>
              <a:defRPr sz="1800"/>
            </a:lvl2pPr>
            <a:lvl3pPr marL="576529" indent="0">
              <a:buNone/>
              <a:defRPr sz="1500"/>
            </a:lvl3pPr>
            <a:lvl4pPr marL="864794" indent="0">
              <a:buNone/>
              <a:defRPr sz="1300"/>
            </a:lvl4pPr>
            <a:lvl5pPr marL="1153058" indent="0">
              <a:buNone/>
              <a:defRPr sz="1300"/>
            </a:lvl5pPr>
            <a:lvl6pPr marL="1441323" indent="0">
              <a:buNone/>
              <a:defRPr sz="1300"/>
            </a:lvl6pPr>
            <a:lvl7pPr marL="1729588" indent="0">
              <a:buNone/>
              <a:defRPr sz="1300"/>
            </a:lvl7pPr>
            <a:lvl8pPr marL="2017852" indent="0">
              <a:buNone/>
              <a:defRPr sz="1300"/>
            </a:lvl8pPr>
            <a:lvl9pPr marL="2306117" indent="0">
              <a:buNone/>
              <a:defRPr sz="13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88870" y="3948472"/>
            <a:ext cx="3027045" cy="592095"/>
          </a:xfrm>
        </p:spPr>
        <p:txBody>
          <a:bodyPr/>
          <a:lstStyle>
            <a:lvl1pPr marL="0" indent="0">
              <a:buNone/>
              <a:defRPr sz="900"/>
            </a:lvl1pPr>
            <a:lvl2pPr marL="288265" indent="0">
              <a:buNone/>
              <a:defRPr sz="800"/>
            </a:lvl2pPr>
            <a:lvl3pPr marL="576529" indent="0">
              <a:buNone/>
              <a:defRPr sz="600"/>
            </a:lvl3pPr>
            <a:lvl4pPr marL="864794" indent="0">
              <a:buNone/>
              <a:defRPr sz="600"/>
            </a:lvl4pPr>
            <a:lvl5pPr marL="1153058" indent="0">
              <a:buNone/>
              <a:defRPr sz="600"/>
            </a:lvl5pPr>
            <a:lvl6pPr marL="1441323" indent="0">
              <a:buNone/>
              <a:defRPr sz="600"/>
            </a:lvl6pPr>
            <a:lvl7pPr marL="1729588" indent="0">
              <a:buNone/>
              <a:defRPr sz="600"/>
            </a:lvl7pPr>
            <a:lvl8pPr marL="2017852" indent="0">
              <a:buNone/>
              <a:defRPr sz="600"/>
            </a:lvl8pPr>
            <a:lvl9pPr marL="2306117" indent="0">
              <a:buNone/>
              <a:defRPr sz="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D04A9-0FA0-4705-9BEB-D67001A61852}" type="datetimeFigureOut">
              <a:rPr lang="es-VE" smtClean="0"/>
              <a:t>07-11-2022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54275-FE03-459F-A6D3-BA002CB92DC6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434304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252254" y="202037"/>
            <a:ext cx="4540568" cy="840846"/>
          </a:xfrm>
          <a:prstGeom prst="rect">
            <a:avLst/>
          </a:prstGeom>
        </p:spPr>
        <p:txBody>
          <a:bodyPr vert="horz" lIns="57653" tIns="28826" rIns="57653" bIns="28826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2254" y="1177185"/>
            <a:ext cx="4540568" cy="3329516"/>
          </a:xfrm>
          <a:prstGeom prst="rect">
            <a:avLst/>
          </a:prstGeom>
        </p:spPr>
        <p:txBody>
          <a:bodyPr vert="horz" lIns="57653" tIns="28826" rIns="57653" bIns="28826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252254" y="4676037"/>
            <a:ext cx="1177184" cy="268604"/>
          </a:xfrm>
          <a:prstGeom prst="rect">
            <a:avLst/>
          </a:prstGeom>
        </p:spPr>
        <p:txBody>
          <a:bodyPr vert="horz" lIns="57653" tIns="28826" rIns="57653" bIns="28826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D04A9-0FA0-4705-9BEB-D67001A61852}" type="datetimeFigureOut">
              <a:rPr lang="es-VE" smtClean="0"/>
              <a:t>07-11-2022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723734" y="4676037"/>
            <a:ext cx="1597607" cy="268604"/>
          </a:xfrm>
          <a:prstGeom prst="rect">
            <a:avLst/>
          </a:prstGeom>
        </p:spPr>
        <p:txBody>
          <a:bodyPr vert="horz" lIns="57653" tIns="28826" rIns="57653" bIns="28826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3615637" y="4676037"/>
            <a:ext cx="1177184" cy="268604"/>
          </a:xfrm>
          <a:prstGeom prst="rect">
            <a:avLst/>
          </a:prstGeom>
        </p:spPr>
        <p:txBody>
          <a:bodyPr vert="horz" lIns="57653" tIns="28826" rIns="57653" bIns="28826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54275-FE03-459F-A6D3-BA002CB92DC6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249020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76529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198" indent="-216198" algn="l" defTabSz="57652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68430" indent="-180165" algn="l" defTabSz="576529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20662" indent="-144132" algn="l" defTabSz="576529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926" indent="-144132" algn="l" defTabSz="576529" rtl="0" eaLnBrk="1" latinLnBrk="0" hangingPunct="1">
        <a:spcBef>
          <a:spcPct val="20000"/>
        </a:spcBef>
        <a:buFont typeface="Arial" pitchFamily="34" charset="0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97191" indent="-144132" algn="l" defTabSz="576529" rtl="0" eaLnBrk="1" latinLnBrk="0" hangingPunct="1">
        <a:spcBef>
          <a:spcPct val="20000"/>
        </a:spcBef>
        <a:buFont typeface="Arial" pitchFamily="34" charset="0"/>
        <a:buChar char="»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585455" indent="-144132" algn="l" defTabSz="576529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873720" indent="-144132" algn="l" defTabSz="576529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161985" indent="-144132" algn="l" defTabSz="576529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450249" indent="-144132" algn="l" defTabSz="576529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576529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88265" algn="l" defTabSz="576529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76529" algn="l" defTabSz="576529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64794" algn="l" defTabSz="576529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53058" algn="l" defTabSz="576529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41323" algn="l" defTabSz="576529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729588" algn="l" defTabSz="576529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2017852" algn="l" defTabSz="576529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306117" algn="l" defTabSz="576529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Mermaid Tail - Invitación De Cumpleaños | Greetings Island | Mermaid  birthday party invitations, Mermaid party invitations, Mermaid invita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5045074" cy="5045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redondeado 1"/>
          <p:cNvSpPr/>
          <p:nvPr/>
        </p:nvSpPr>
        <p:spPr>
          <a:xfrm>
            <a:off x="470310" y="509679"/>
            <a:ext cx="4104456" cy="4104456"/>
          </a:xfrm>
          <a:prstGeom prst="roundRect">
            <a:avLst/>
          </a:prstGeom>
          <a:solidFill>
            <a:srgbClr val="D5A5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 dirty="0"/>
          </a:p>
        </p:txBody>
      </p:sp>
      <p:pic>
        <p:nvPicPr>
          <p:cNvPr id="1032" name="Picture 8" descr="Resultado de imagen para la sirenita png | Ariel the little mermaid, The  little mermaid, Mermaid image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" t="-2263" r="-1646" b="18172"/>
          <a:stretch/>
        </p:blipFill>
        <p:spPr bwMode="auto">
          <a:xfrm>
            <a:off x="2827514" y="2306513"/>
            <a:ext cx="2299886" cy="2738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Flounder PNG Images (Transparent HD Photo Clipart) in 2022 | The little  mermaid ii, The little mermaid, Disney pixar character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7326" y="-69751"/>
            <a:ext cx="1800200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Logo The Little Mermaid PNG transparente - Stick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9284" y="604651"/>
            <a:ext cx="1870420" cy="773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546358" y="1637046"/>
            <a:ext cx="402840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500" dirty="0" smtClean="0">
                <a:solidFill>
                  <a:schemeClr val="bg1"/>
                </a:solidFill>
                <a:latin typeface="Broadway" panose="04040905080B02020502" pitchFamily="82" charset="0"/>
              </a:rPr>
              <a:t>¡Celebra con nosotros!</a:t>
            </a:r>
            <a:endParaRPr lang="es-VE" sz="2500" dirty="0">
              <a:solidFill>
                <a:schemeClr val="bg1"/>
              </a:solidFill>
              <a:latin typeface="Broadway" panose="04040905080B02020502" pitchFamily="82" charset="0"/>
            </a:endParaRPr>
          </a:p>
        </p:txBody>
      </p:sp>
      <p:graphicFrame>
        <p:nvGraphicFramePr>
          <p:cNvPr id="24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8536501"/>
              </p:ext>
            </p:extLst>
          </p:nvPr>
        </p:nvGraphicFramePr>
        <p:xfrm>
          <a:off x="470310" y="2651620"/>
          <a:ext cx="2733859" cy="10475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338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9167">
                <a:tc>
                  <a:txBody>
                    <a:bodyPr/>
                    <a:lstStyle/>
                    <a:p>
                      <a:pPr algn="ctr"/>
                      <a:r>
                        <a:rPr lang="es-VE" sz="16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itchFamily="34" charset="0"/>
                        </a:rPr>
                        <a:t>Día 00 de mes de 2022</a:t>
                      </a:r>
                      <a:endParaRPr lang="es-VE" sz="16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167">
                <a:tc>
                  <a:txBody>
                    <a:bodyPr/>
                    <a:lstStyle/>
                    <a:p>
                      <a:pPr algn="ctr"/>
                      <a:r>
                        <a:rPr lang="es-VE" sz="16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itchFamily="34" charset="0"/>
                        </a:rPr>
                        <a:t>A las 00:00 a.m./p.m.</a:t>
                      </a:r>
                      <a:endParaRPr lang="es-VE" sz="16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167">
                <a:tc>
                  <a:txBody>
                    <a:bodyPr/>
                    <a:lstStyle/>
                    <a:p>
                      <a:pPr algn="ctr"/>
                      <a:r>
                        <a:rPr lang="es-VE" sz="16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itchFamily="34" charset="0"/>
                        </a:rPr>
                        <a:t>Dirección del </a:t>
                      </a:r>
                      <a:r>
                        <a:rPr lang="es-VE" sz="16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itchFamily="34" charset="0"/>
                        </a:rPr>
                        <a:t>lugar.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299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22</Words>
  <Application>Microsoft Office PowerPoint</Application>
  <PresentationFormat>Personalizado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Broadway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Alexandra</dc:creator>
  <cp:lastModifiedBy>Stephanie pc</cp:lastModifiedBy>
  <cp:revision>14</cp:revision>
  <dcterms:created xsi:type="dcterms:W3CDTF">2022-08-11T05:26:11Z</dcterms:created>
  <dcterms:modified xsi:type="dcterms:W3CDTF">2022-11-07T14:54:11Z</dcterms:modified>
</cp:coreProperties>
</file>