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9588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EB5"/>
    <a:srgbClr val="007033"/>
    <a:srgbClr val="00863D"/>
    <a:srgbClr val="DBA00B"/>
    <a:srgbClr val="DE0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62" y="-96"/>
      </p:cViewPr>
      <p:guideLst>
        <p:guide orient="horz" pos="216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469" y="2130426"/>
            <a:ext cx="583065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938" y="3886200"/>
            <a:ext cx="48017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970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3136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31092" y="274639"/>
            <a:ext cx="115755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235" y="274639"/>
            <a:ext cx="3359531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3808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7779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860" y="4406901"/>
            <a:ext cx="58306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860" y="2906713"/>
            <a:ext cx="58306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1335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234" y="1600201"/>
            <a:ext cx="22579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9509" y="1600201"/>
            <a:ext cx="22591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4289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80" y="274638"/>
            <a:ext cx="61736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79" y="1535113"/>
            <a:ext cx="30308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79" y="2174875"/>
            <a:ext cx="303084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4576" y="1535113"/>
            <a:ext cx="303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4576" y="2174875"/>
            <a:ext cx="303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4317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8891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7160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80" y="273050"/>
            <a:ext cx="22567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908" y="273051"/>
            <a:ext cx="38347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80" y="1435101"/>
            <a:ext cx="22567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1688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527" y="4800600"/>
            <a:ext cx="41157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527" y="612775"/>
            <a:ext cx="41157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527" y="5367338"/>
            <a:ext cx="41157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9363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80" y="274638"/>
            <a:ext cx="6173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80" y="1600201"/>
            <a:ext cx="61736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79" y="6356351"/>
            <a:ext cx="1600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301C3-D2E2-4D23-8B95-CC09333F78EB}" type="datetimeFigureOut">
              <a:rPr lang="es-VE" smtClean="0"/>
              <a:t>08/02/2023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693" y="6356351"/>
            <a:ext cx="2172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6038" y="6356351"/>
            <a:ext cx="1600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00AB-087F-43AD-B711-F0C7CF94B50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5142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6858000" cy="6858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r="15497"/>
          <a:stretch/>
        </p:blipFill>
        <p:spPr>
          <a:xfrm rot="60000">
            <a:off x="1411011" y="1528540"/>
            <a:ext cx="3928331" cy="364118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521582" y="1535259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r Signature" pitchFamily="2" charset="0"/>
              </a:rPr>
              <a:t>Nombre y Nombre</a:t>
            </a:r>
            <a:endParaRPr lang="es-VE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ur Signature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91605" y="5194259"/>
            <a:ext cx="247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latin typeface="Dream Orphans" pitchFamily="50" charset="0"/>
              </a:rPr>
              <a:t>Te esperamos el 00 de [mes]</a:t>
            </a:r>
            <a:endParaRPr lang="es-VE" sz="1400" dirty="0">
              <a:latin typeface="Dream Orphans" pitchFamily="50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44784" y="5502036"/>
            <a:ext cx="2170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latin typeface="Dream Orphans" pitchFamily="50" charset="0"/>
              </a:rPr>
              <a:t>A las 00:00</a:t>
            </a:r>
            <a:r>
              <a:rPr lang="es-V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 Orphans" pitchFamily="50" charset="0"/>
              </a:rPr>
              <a:t> </a:t>
            </a:r>
            <a:r>
              <a:rPr lang="es-VE" sz="1400" dirty="0">
                <a:latin typeface="Dream Orphans" pitchFamily="50" charset="0"/>
              </a:rPr>
              <a:t>p</a:t>
            </a:r>
            <a:r>
              <a:rPr lang="es-VE" sz="1400" dirty="0" smtClean="0">
                <a:latin typeface="Dream Orphans" pitchFamily="50" charset="0"/>
              </a:rPr>
              <a:t>.m.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2847686" y="5829178"/>
            <a:ext cx="1152128" cy="0"/>
          </a:xfrm>
          <a:prstGeom prst="line">
            <a:avLst/>
          </a:prstGeom>
          <a:ln w="28575">
            <a:solidFill>
              <a:srgbClr val="FC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101492" y="5857527"/>
            <a:ext cx="4644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latin typeface="Dream Orphans" pitchFamily="50" charset="0"/>
              </a:rPr>
              <a:t>Dirección del lugar de la boda</a:t>
            </a:r>
            <a:endParaRPr lang="es-VE" sz="1400" dirty="0">
              <a:latin typeface="Dream Orph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22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</dc:creator>
  <cp:lastModifiedBy>Alexandra</cp:lastModifiedBy>
  <cp:revision>31</cp:revision>
  <dcterms:created xsi:type="dcterms:W3CDTF">2023-02-08T21:14:18Z</dcterms:created>
  <dcterms:modified xsi:type="dcterms:W3CDTF">2023-02-09T04:33:24Z</dcterms:modified>
</cp:coreProperties>
</file>