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040313" cy="5040313"/>
  <p:notesSz cx="6858000" cy="9144000"/>
  <p:defaultTextStyle>
    <a:defPPr>
      <a:defRPr lang="es-VE"/>
    </a:defPPr>
    <a:lvl1pPr marL="0" algn="l" defTabSz="5759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990" algn="l" defTabSz="5759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981" algn="l" defTabSz="5759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3971" algn="l" defTabSz="5759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1961" algn="l" defTabSz="5759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9951" algn="l" defTabSz="5759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7942" algn="l" defTabSz="5759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5932" algn="l" defTabSz="5759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3922" algn="l" defTabSz="5759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8409"/>
    <a:srgbClr val="D270A3"/>
    <a:srgbClr val="DD75BA"/>
    <a:srgbClr val="D75FAF"/>
    <a:srgbClr val="CC3399"/>
    <a:srgbClr val="9E0075"/>
    <a:srgbClr val="A40C6E"/>
    <a:srgbClr val="F3CA4C"/>
    <a:srgbClr val="CDA434"/>
    <a:srgbClr val="F5C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94" y="-90"/>
      </p:cViewPr>
      <p:guideLst>
        <p:guide orient="horz" pos="158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8024" y="1565764"/>
            <a:ext cx="4284266" cy="1080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6047" y="2856177"/>
            <a:ext cx="3528219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1627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8713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014375" y="148177"/>
            <a:ext cx="624789" cy="316069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9134" y="148177"/>
            <a:ext cx="1791236" cy="316069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7834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3537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8150" y="3238868"/>
            <a:ext cx="4284266" cy="1001062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8150" y="2136300"/>
            <a:ext cx="4284266" cy="1102568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879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9680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9134" y="864554"/>
            <a:ext cx="1207575" cy="24443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30714" y="864554"/>
            <a:ext cx="1208450" cy="244431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993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2016" y="201846"/>
            <a:ext cx="4536282" cy="840052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2015" y="1128237"/>
            <a:ext cx="2227014" cy="470195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7990" indent="0">
              <a:buNone/>
              <a:defRPr sz="1300" b="1"/>
            </a:lvl2pPr>
            <a:lvl3pPr marL="575981" indent="0">
              <a:buNone/>
              <a:defRPr sz="1100" b="1"/>
            </a:lvl3pPr>
            <a:lvl4pPr marL="863971" indent="0">
              <a:buNone/>
              <a:defRPr sz="1000" b="1"/>
            </a:lvl4pPr>
            <a:lvl5pPr marL="1151961" indent="0">
              <a:buNone/>
              <a:defRPr sz="1000" b="1"/>
            </a:lvl5pPr>
            <a:lvl6pPr marL="1439951" indent="0">
              <a:buNone/>
              <a:defRPr sz="1000" b="1"/>
            </a:lvl6pPr>
            <a:lvl7pPr marL="1727942" indent="0">
              <a:buNone/>
              <a:defRPr sz="1000" b="1"/>
            </a:lvl7pPr>
            <a:lvl8pPr marL="2015932" indent="0">
              <a:buNone/>
              <a:defRPr sz="1000" b="1"/>
            </a:lvl8pPr>
            <a:lvl9pPr marL="2303922" indent="0">
              <a:buNone/>
              <a:defRPr sz="1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2015" y="1598433"/>
            <a:ext cx="2227014" cy="290401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560409" y="1128237"/>
            <a:ext cx="2227888" cy="470195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7990" indent="0">
              <a:buNone/>
              <a:defRPr sz="1300" b="1"/>
            </a:lvl2pPr>
            <a:lvl3pPr marL="575981" indent="0">
              <a:buNone/>
              <a:defRPr sz="1100" b="1"/>
            </a:lvl3pPr>
            <a:lvl4pPr marL="863971" indent="0">
              <a:buNone/>
              <a:defRPr sz="1000" b="1"/>
            </a:lvl4pPr>
            <a:lvl5pPr marL="1151961" indent="0">
              <a:buNone/>
              <a:defRPr sz="1000" b="1"/>
            </a:lvl5pPr>
            <a:lvl6pPr marL="1439951" indent="0">
              <a:buNone/>
              <a:defRPr sz="1000" b="1"/>
            </a:lvl6pPr>
            <a:lvl7pPr marL="1727942" indent="0">
              <a:buNone/>
              <a:defRPr sz="1000" b="1"/>
            </a:lvl7pPr>
            <a:lvl8pPr marL="2015932" indent="0">
              <a:buNone/>
              <a:defRPr sz="1000" b="1"/>
            </a:lvl8pPr>
            <a:lvl9pPr marL="2303922" indent="0">
              <a:buNone/>
              <a:defRPr sz="1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560409" y="1598433"/>
            <a:ext cx="2227888" cy="290401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6972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6747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004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2016" y="200679"/>
            <a:ext cx="1658228" cy="854053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0622" y="200679"/>
            <a:ext cx="2817675" cy="43017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2016" y="1054733"/>
            <a:ext cx="1658228" cy="3447714"/>
          </a:xfrm>
        </p:spPr>
        <p:txBody>
          <a:bodyPr/>
          <a:lstStyle>
            <a:lvl1pPr marL="0" indent="0">
              <a:buNone/>
              <a:defRPr sz="900"/>
            </a:lvl1pPr>
            <a:lvl2pPr marL="287990" indent="0">
              <a:buNone/>
              <a:defRPr sz="800"/>
            </a:lvl2pPr>
            <a:lvl3pPr marL="575981" indent="0">
              <a:buNone/>
              <a:defRPr sz="600"/>
            </a:lvl3pPr>
            <a:lvl4pPr marL="863971" indent="0">
              <a:buNone/>
              <a:defRPr sz="600"/>
            </a:lvl4pPr>
            <a:lvl5pPr marL="1151961" indent="0">
              <a:buNone/>
              <a:defRPr sz="600"/>
            </a:lvl5pPr>
            <a:lvl6pPr marL="1439951" indent="0">
              <a:buNone/>
              <a:defRPr sz="600"/>
            </a:lvl6pPr>
            <a:lvl7pPr marL="1727942" indent="0">
              <a:buNone/>
              <a:defRPr sz="600"/>
            </a:lvl7pPr>
            <a:lvl8pPr marL="2015932" indent="0">
              <a:buNone/>
              <a:defRPr sz="600"/>
            </a:lvl8pPr>
            <a:lvl9pPr marL="2303922" indent="0">
              <a:buNone/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6549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7937" y="3528219"/>
            <a:ext cx="3024188" cy="41652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987937" y="450361"/>
            <a:ext cx="3024188" cy="3024188"/>
          </a:xfrm>
        </p:spPr>
        <p:txBody>
          <a:bodyPr/>
          <a:lstStyle>
            <a:lvl1pPr marL="0" indent="0">
              <a:buNone/>
              <a:defRPr sz="2000"/>
            </a:lvl1pPr>
            <a:lvl2pPr marL="287990" indent="0">
              <a:buNone/>
              <a:defRPr sz="1800"/>
            </a:lvl2pPr>
            <a:lvl3pPr marL="575981" indent="0">
              <a:buNone/>
              <a:defRPr sz="1500"/>
            </a:lvl3pPr>
            <a:lvl4pPr marL="863971" indent="0">
              <a:buNone/>
              <a:defRPr sz="1300"/>
            </a:lvl4pPr>
            <a:lvl5pPr marL="1151961" indent="0">
              <a:buNone/>
              <a:defRPr sz="1300"/>
            </a:lvl5pPr>
            <a:lvl6pPr marL="1439951" indent="0">
              <a:buNone/>
              <a:defRPr sz="1300"/>
            </a:lvl6pPr>
            <a:lvl7pPr marL="1727942" indent="0">
              <a:buNone/>
              <a:defRPr sz="1300"/>
            </a:lvl7pPr>
            <a:lvl8pPr marL="2015932" indent="0">
              <a:buNone/>
              <a:defRPr sz="1300"/>
            </a:lvl8pPr>
            <a:lvl9pPr marL="2303922" indent="0">
              <a:buNone/>
              <a:defRPr sz="13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87937" y="3944746"/>
            <a:ext cx="3024188" cy="591536"/>
          </a:xfrm>
        </p:spPr>
        <p:txBody>
          <a:bodyPr/>
          <a:lstStyle>
            <a:lvl1pPr marL="0" indent="0">
              <a:buNone/>
              <a:defRPr sz="900"/>
            </a:lvl1pPr>
            <a:lvl2pPr marL="287990" indent="0">
              <a:buNone/>
              <a:defRPr sz="800"/>
            </a:lvl2pPr>
            <a:lvl3pPr marL="575981" indent="0">
              <a:buNone/>
              <a:defRPr sz="600"/>
            </a:lvl3pPr>
            <a:lvl4pPr marL="863971" indent="0">
              <a:buNone/>
              <a:defRPr sz="600"/>
            </a:lvl4pPr>
            <a:lvl5pPr marL="1151961" indent="0">
              <a:buNone/>
              <a:defRPr sz="600"/>
            </a:lvl5pPr>
            <a:lvl6pPr marL="1439951" indent="0">
              <a:buNone/>
              <a:defRPr sz="600"/>
            </a:lvl6pPr>
            <a:lvl7pPr marL="1727942" indent="0">
              <a:buNone/>
              <a:defRPr sz="600"/>
            </a:lvl7pPr>
            <a:lvl8pPr marL="2015932" indent="0">
              <a:buNone/>
              <a:defRPr sz="600"/>
            </a:lvl8pPr>
            <a:lvl9pPr marL="2303922" indent="0">
              <a:buNone/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455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52016" y="201846"/>
            <a:ext cx="4536282" cy="840052"/>
          </a:xfrm>
          <a:prstGeom prst="rect">
            <a:avLst/>
          </a:prstGeom>
        </p:spPr>
        <p:txBody>
          <a:bodyPr vert="horz" lIns="57598" tIns="28799" rIns="57598" bIns="2879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2016" y="1176073"/>
            <a:ext cx="4536282" cy="3326374"/>
          </a:xfrm>
          <a:prstGeom prst="rect">
            <a:avLst/>
          </a:prstGeom>
        </p:spPr>
        <p:txBody>
          <a:bodyPr vert="horz" lIns="57598" tIns="28799" rIns="57598" bIns="2879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252016" y="4671624"/>
            <a:ext cx="1176073" cy="268350"/>
          </a:xfrm>
          <a:prstGeom prst="rect">
            <a:avLst/>
          </a:prstGeom>
        </p:spPr>
        <p:txBody>
          <a:bodyPr vert="horz" lIns="57598" tIns="28799" rIns="57598" bIns="2879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7746-6729-44E4-B9DB-03081CD5E08E}" type="datetimeFigureOut">
              <a:rPr lang="es-VE" smtClean="0"/>
              <a:t>05/02/2023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722107" y="4671624"/>
            <a:ext cx="1596099" cy="268350"/>
          </a:xfrm>
          <a:prstGeom prst="rect">
            <a:avLst/>
          </a:prstGeom>
        </p:spPr>
        <p:txBody>
          <a:bodyPr vert="horz" lIns="57598" tIns="28799" rIns="57598" bIns="28799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612224" y="4671624"/>
            <a:ext cx="1176073" cy="268350"/>
          </a:xfrm>
          <a:prstGeom prst="rect">
            <a:avLst/>
          </a:prstGeom>
        </p:spPr>
        <p:txBody>
          <a:bodyPr vert="horz" lIns="57598" tIns="28799" rIns="57598" bIns="2879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74CB-67F9-4798-B9DB-42C7DA60EB0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0169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5981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93" indent="-215993" algn="l" defTabSz="5759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7984" indent="-179994" algn="l" defTabSz="57598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5759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0313" cy="504031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63972" y="1311602"/>
            <a:ext cx="331236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s-VE" sz="1800" dirty="0" smtClean="0">
                <a:solidFill>
                  <a:srgbClr val="CDA434"/>
                </a:solidFill>
                <a:latin typeface="Amarillo" pitchFamily="2" charset="0"/>
              </a:rPr>
              <a:t>Nombre &amp;</a:t>
            </a:r>
            <a:r>
              <a:rPr lang="es-VE" sz="1800" dirty="0">
                <a:solidFill>
                  <a:srgbClr val="CDA434"/>
                </a:solidFill>
                <a:latin typeface="Amarillo" pitchFamily="2" charset="0"/>
              </a:rPr>
              <a:t> </a:t>
            </a:r>
            <a:r>
              <a:rPr lang="es-VE" sz="1800" dirty="0" smtClean="0">
                <a:solidFill>
                  <a:srgbClr val="CDA434"/>
                </a:solidFill>
                <a:latin typeface="Amarillo" pitchFamily="2" charset="0"/>
              </a:rPr>
              <a:t>Nombre</a:t>
            </a:r>
            <a:endParaRPr lang="es-VE" sz="1800" dirty="0">
              <a:solidFill>
                <a:srgbClr val="CDA434"/>
              </a:solidFill>
              <a:latin typeface="Amarillo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2894" y="1924347"/>
            <a:ext cx="21945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300" dirty="0" smtClean="0">
                <a:solidFill>
                  <a:schemeClr val="accent5">
                    <a:lumMod val="75000"/>
                  </a:schemeClr>
                </a:solidFill>
                <a:latin typeface="Cagile" pitchFamily="50" charset="0"/>
              </a:rPr>
              <a:t>ES UN PLACER INVITARTE</a:t>
            </a:r>
          </a:p>
          <a:p>
            <a:pPr algn="ctr"/>
            <a:r>
              <a:rPr lang="es-VE" sz="1300" dirty="0" smtClean="0">
                <a:solidFill>
                  <a:schemeClr val="accent5">
                    <a:lumMod val="75000"/>
                  </a:schemeClr>
                </a:solidFill>
                <a:latin typeface="Cagile" pitchFamily="50" charset="0"/>
              </a:rPr>
              <a:t>A NUESTRA BODA</a:t>
            </a:r>
            <a:endParaRPr lang="es-VE" sz="1300" dirty="0">
              <a:solidFill>
                <a:schemeClr val="accent5">
                  <a:lumMod val="75000"/>
                </a:schemeClr>
              </a:solidFill>
              <a:latin typeface="Cagile" pitchFamily="50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8105" y="250041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solidFill>
                  <a:srgbClr val="AF8409"/>
                </a:solidFill>
                <a:latin typeface="Cagile" pitchFamily="50" charset="0"/>
              </a:rPr>
              <a:t>MES</a:t>
            </a:r>
            <a:endParaRPr lang="es-VE" sz="1400" dirty="0">
              <a:solidFill>
                <a:srgbClr val="AF8409"/>
              </a:solidFill>
              <a:latin typeface="Cagile" pitchFamily="50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49398" y="2822188"/>
            <a:ext cx="72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solidFill>
                  <a:srgbClr val="AF8409"/>
                </a:solidFill>
                <a:latin typeface="Cagile" pitchFamily="50" charset="0"/>
              </a:rPr>
              <a:t>DÍA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914724" y="3220491"/>
            <a:ext cx="106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solidFill>
                  <a:srgbClr val="AF8409"/>
                </a:solidFill>
                <a:latin typeface="Cagile" pitchFamily="50" charset="0"/>
              </a:rPr>
              <a:t>2023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935980" y="374429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solidFill>
                  <a:schemeClr val="accent5">
                    <a:lumMod val="75000"/>
                  </a:schemeClr>
                </a:solidFill>
                <a:latin typeface="Cagile" pitchFamily="50" charset="0"/>
              </a:rPr>
              <a:t>Dirección del lugar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122121" y="2808188"/>
            <a:ext cx="6480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s-VE" sz="1800" dirty="0" smtClean="0">
                <a:solidFill>
                  <a:srgbClr val="CDA434"/>
                </a:solidFill>
                <a:latin typeface="Amarillo" pitchFamily="2" charset="0"/>
              </a:rPr>
              <a:t>00</a:t>
            </a:r>
            <a:endParaRPr lang="es-VE" sz="1800" dirty="0">
              <a:solidFill>
                <a:srgbClr val="CDA434"/>
              </a:solidFill>
              <a:latin typeface="Amarillo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988208" y="2808188"/>
            <a:ext cx="900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solidFill>
                  <a:srgbClr val="AF8409"/>
                </a:solidFill>
                <a:latin typeface="Cagile" pitchFamily="50" charset="0"/>
              </a:rPr>
              <a:t>0:00</a:t>
            </a:r>
          </a:p>
          <a:p>
            <a:pPr algn="ctr"/>
            <a:r>
              <a:rPr lang="es-VE" sz="1000" dirty="0" smtClean="0">
                <a:solidFill>
                  <a:srgbClr val="AF8409"/>
                </a:solidFill>
                <a:latin typeface="Cagile" pitchFamily="50" charset="0"/>
              </a:rPr>
              <a:t>P.M.</a:t>
            </a:r>
            <a:endParaRPr lang="es-VE" dirty="0" smtClean="0">
              <a:solidFill>
                <a:srgbClr val="AF8409"/>
              </a:solidFill>
              <a:latin typeface="Cagi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</dc:creator>
  <cp:lastModifiedBy>Alexandra</cp:lastModifiedBy>
  <cp:revision>24</cp:revision>
  <dcterms:created xsi:type="dcterms:W3CDTF">2023-02-05T16:53:21Z</dcterms:created>
  <dcterms:modified xsi:type="dcterms:W3CDTF">2023-02-05T19:35:51Z</dcterms:modified>
</cp:coreProperties>
</file>