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A4C"/>
    <a:srgbClr val="CDA434"/>
    <a:srgbClr val="F5C641"/>
    <a:srgbClr val="AF8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1627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871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7834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3537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9680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993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972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6747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0043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6549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2455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7746-6729-44E4-B9DB-03081CD5E08E}" type="datetimeFigureOut">
              <a:rPr lang="es-VE" smtClean="0"/>
              <a:t>05/02/2023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74CB-67F9-4798-B9DB-42C7DA60EB0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169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79996" y="522823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s-VE" sz="4000" dirty="0" smtClean="0">
                <a:solidFill>
                  <a:srgbClr val="CDA434"/>
                </a:solidFill>
                <a:latin typeface="Four Signature" pitchFamily="2" charset="0"/>
              </a:rPr>
              <a:t>Nombre</a:t>
            </a:r>
          </a:p>
          <a:p>
            <a:pPr algn="ctr">
              <a:lnSpc>
                <a:spcPts val="3200"/>
              </a:lnSpc>
            </a:pPr>
            <a:r>
              <a:rPr lang="es-VE" sz="4000" dirty="0" smtClean="0">
                <a:solidFill>
                  <a:srgbClr val="CDA434"/>
                </a:solidFill>
                <a:latin typeface="Four Signature" pitchFamily="2" charset="0"/>
              </a:rPr>
              <a:t>&amp;</a:t>
            </a:r>
          </a:p>
          <a:p>
            <a:pPr algn="ctr">
              <a:lnSpc>
                <a:spcPts val="3200"/>
              </a:lnSpc>
            </a:pPr>
            <a:r>
              <a:rPr lang="es-VE" sz="4000" dirty="0" smtClean="0">
                <a:solidFill>
                  <a:srgbClr val="CDA434"/>
                </a:solidFill>
                <a:latin typeface="Four Signature" pitchFamily="2" charset="0"/>
              </a:rPr>
              <a:t>Nombre</a:t>
            </a:r>
            <a:endParaRPr lang="es-VE" sz="4000" dirty="0">
              <a:solidFill>
                <a:srgbClr val="CDA434"/>
              </a:solidFill>
              <a:latin typeface="Four Signature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1656" y="2808188"/>
            <a:ext cx="395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F3CA4C"/>
                </a:solidFill>
                <a:latin typeface="Cagile" pitchFamily="50" charset="0"/>
              </a:rPr>
              <a:t>El amor, como las flores, se nutre de los cuidados.</a:t>
            </a:r>
          </a:p>
          <a:p>
            <a:pPr algn="ctr"/>
            <a:r>
              <a:rPr lang="es-VE" sz="1400" dirty="0" smtClean="0">
                <a:solidFill>
                  <a:srgbClr val="F3CA4C"/>
                </a:solidFill>
                <a:latin typeface="Cagile" pitchFamily="50" charset="0"/>
              </a:rPr>
              <a:t>¡Acompáñanos, mientras damos nuestros votos!</a:t>
            </a:r>
            <a:endParaRPr lang="es-VE" sz="1400" dirty="0">
              <a:solidFill>
                <a:srgbClr val="F3CA4C"/>
              </a:solidFill>
              <a:latin typeface="Cagile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07988" y="3816300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F3CA4C"/>
                </a:solidFill>
                <a:latin typeface="Cagile" pitchFamily="50" charset="0"/>
              </a:rPr>
              <a:t>A las 00:00 p.m.</a:t>
            </a:r>
            <a:endParaRPr lang="es-VE" sz="1400" dirty="0">
              <a:solidFill>
                <a:srgbClr val="F3CA4C"/>
              </a:solidFill>
              <a:latin typeface="Cagile" pitchFamily="50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52104" y="394150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F3CA4C"/>
                </a:solidFill>
                <a:latin typeface="Cagile" pitchFamily="50" charset="0"/>
              </a:rPr>
              <a:t>00</a:t>
            </a:r>
          </a:p>
          <a:p>
            <a:pPr algn="ctr"/>
            <a:r>
              <a:rPr lang="es-VE" sz="1400" dirty="0" smtClean="0">
                <a:solidFill>
                  <a:srgbClr val="F3CA4C"/>
                </a:solidFill>
                <a:latin typeface="Cagile" pitchFamily="50" charset="0"/>
              </a:rPr>
              <a:t>Mes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02736" y="3941504"/>
            <a:ext cx="1477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rgbClr val="F3CA4C"/>
                </a:solidFill>
                <a:latin typeface="Cagile" pitchFamily="50" charset="0"/>
              </a:rPr>
              <a:t>Dirección del lugar.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63972" y="4660369"/>
            <a:ext cx="33123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rgbClr val="F3CA4C"/>
                </a:solidFill>
                <a:latin typeface="Cagile" pitchFamily="50" charset="0"/>
              </a:rPr>
              <a:t>Confirma tu asistencia a 000-0000</a:t>
            </a:r>
          </a:p>
        </p:txBody>
      </p:sp>
    </p:spTree>
    <p:extLst>
      <p:ext uri="{BB962C8B-B14F-4D97-AF65-F5344CB8AC3E}">
        <p14:creationId xmlns:p14="http://schemas.microsoft.com/office/powerpoint/2010/main" val="2423422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9</cp:revision>
  <dcterms:created xsi:type="dcterms:W3CDTF">2023-02-05T16:53:21Z</dcterms:created>
  <dcterms:modified xsi:type="dcterms:W3CDTF">2023-02-05T17:20:54Z</dcterms:modified>
</cp:coreProperties>
</file>