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568825" cy="639445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B8FD"/>
    <a:srgbClr val="FF47A3"/>
    <a:srgbClr val="43FF43"/>
    <a:srgbClr val="9900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460" y="-30"/>
      </p:cViewPr>
      <p:guideLst>
        <p:guide orient="horz" pos="2014"/>
        <p:guide pos="14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2662" y="1986425"/>
            <a:ext cx="3883501" cy="13706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324" y="3623523"/>
            <a:ext cx="3198178" cy="1634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3856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352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313192" y="238313"/>
            <a:ext cx="1027985" cy="508743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441" y="238313"/>
            <a:ext cx="3008603" cy="508743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4708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3780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906" y="4109028"/>
            <a:ext cx="3883501" cy="1270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906" y="2710242"/>
            <a:ext cx="3883501" cy="139878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4199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442" y="1391386"/>
            <a:ext cx="2017898" cy="393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322486" y="1391386"/>
            <a:ext cx="2018691" cy="393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77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442" y="256074"/>
            <a:ext cx="4111942" cy="106574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441" y="1431352"/>
            <a:ext cx="2018691" cy="5965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8441" y="2027870"/>
            <a:ext cx="2018691" cy="3684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320900" y="1431352"/>
            <a:ext cx="2019484" cy="5965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320900" y="2027870"/>
            <a:ext cx="2019484" cy="3684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422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6415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944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442" y="254594"/>
            <a:ext cx="1503112" cy="10835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6284" y="254594"/>
            <a:ext cx="2554100" cy="54574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8442" y="1338098"/>
            <a:ext cx="1503112" cy="43739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0819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5522" y="4476116"/>
            <a:ext cx="2741295" cy="5284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95522" y="571356"/>
            <a:ext cx="2741295" cy="38366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95522" y="5004547"/>
            <a:ext cx="2741295" cy="750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3030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28442" y="256074"/>
            <a:ext cx="4111942" cy="1065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442" y="1492040"/>
            <a:ext cx="4111942" cy="422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28441" y="5926709"/>
            <a:ext cx="1066059" cy="340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F69B-D79D-4153-9345-FE4AB9DE6C88}" type="datetimeFigureOut">
              <a:rPr lang="es-VE" smtClean="0"/>
              <a:t>18/02/2023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561015" y="5926709"/>
            <a:ext cx="1446795" cy="340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274325" y="5926709"/>
            <a:ext cx="1066059" cy="340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BB559-6BEF-4A02-8BC5-99B9F3D1A38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22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" y="67"/>
            <a:ext cx="4568739" cy="6394316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3" b="3750"/>
          <a:stretch/>
        </p:blipFill>
        <p:spPr>
          <a:xfrm>
            <a:off x="1105621" y="702812"/>
            <a:ext cx="2576078" cy="2598852"/>
          </a:xfrm>
          <a:prstGeom prst="ellipse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844253" y="3413249"/>
            <a:ext cx="2837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VE" sz="1500" dirty="0" smtClean="0">
                <a:latin typeface="Amarillo" pitchFamily="2" charset="0"/>
              </a:rPr>
              <a:t>¡Quiero celebrar mi cumpleaños contigo!</a:t>
            </a:r>
            <a:endParaRPr lang="es-VE" sz="1500" dirty="0">
              <a:latin typeface="Amarillo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0236" y="4781401"/>
            <a:ext cx="3240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rgbClr val="2FB8FD"/>
                </a:solidFill>
                <a:latin typeface="Arial" pitchFamily="34" charset="0"/>
                <a:cs typeface="Arial" pitchFamily="34" charset="0"/>
              </a:rPr>
              <a:t>[Dirección del lugar]</a:t>
            </a:r>
            <a:endParaRPr lang="es-VE" sz="1600" b="1" dirty="0">
              <a:solidFill>
                <a:srgbClr val="2FB8F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988269" y="5369376"/>
            <a:ext cx="2693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00 de [mes] | 00:00 horas</a:t>
            </a:r>
            <a:endParaRPr lang="es-VE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795" y="1677114"/>
            <a:ext cx="1520111" cy="1520111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242" y="2575419"/>
            <a:ext cx="1138708" cy="1675660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4" y="4881961"/>
            <a:ext cx="597689" cy="974830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664" y="5368712"/>
            <a:ext cx="1002595" cy="95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20</cp:revision>
  <dcterms:created xsi:type="dcterms:W3CDTF">2023-02-18T16:34:02Z</dcterms:created>
  <dcterms:modified xsi:type="dcterms:W3CDTF">2023-02-18T18:30:05Z</dcterms:modified>
</cp:coreProperties>
</file>