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568825" cy="6394450"/>
  <p:notesSz cx="6858000" cy="9144000"/>
  <p:defaultTextStyle>
    <a:defPPr>
      <a:defRPr lang="es-VE"/>
    </a:defPPr>
    <a:lvl1pPr marL="0" algn="l" defTabSz="6264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13228" algn="l" defTabSz="6264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26455" algn="l" defTabSz="6264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39683" algn="l" defTabSz="6264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52911" algn="l" defTabSz="6264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66139" algn="l" defTabSz="6264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79366" algn="l" defTabSz="6264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92594" algn="l" defTabSz="6264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505822" algn="l" defTabSz="62645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90C9"/>
    <a:srgbClr val="29A2DF"/>
    <a:srgbClr val="FF97BA"/>
    <a:srgbClr val="FF6699"/>
    <a:srgbClr val="F55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508" y="-90"/>
      </p:cViewPr>
      <p:guideLst>
        <p:guide orient="horz" pos="2014"/>
        <p:guide pos="14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42662" y="1986424"/>
            <a:ext cx="3883502" cy="137066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324" y="3623522"/>
            <a:ext cx="3198178" cy="163413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32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6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9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52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66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79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92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05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4DD5-6BFF-411F-B589-7D7A18DE80C2}" type="datetimeFigureOut">
              <a:rPr lang="es-VE" smtClean="0"/>
              <a:t>21/03/2023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5165-34CD-4E02-AE00-32B0AC6507BB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116437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4DD5-6BFF-411F-B589-7D7A18DE80C2}" type="datetimeFigureOut">
              <a:rPr lang="es-VE" smtClean="0"/>
              <a:t>21/03/2023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5165-34CD-4E02-AE00-32B0AC6507BB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2570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312399" y="256075"/>
            <a:ext cx="1027985" cy="545600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28441" y="256075"/>
            <a:ext cx="3007810" cy="545600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4DD5-6BFF-411F-B589-7D7A18DE80C2}" type="datetimeFigureOut">
              <a:rPr lang="es-VE" smtClean="0"/>
              <a:t>21/03/2023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5165-34CD-4E02-AE00-32B0AC6507BB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33778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4DD5-6BFF-411F-B589-7D7A18DE80C2}" type="datetimeFigureOut">
              <a:rPr lang="es-VE" smtClean="0"/>
              <a:t>21/03/2023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5165-34CD-4E02-AE00-32B0AC6507BB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89331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0906" y="4109028"/>
            <a:ext cx="3883502" cy="1270008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60906" y="2710241"/>
            <a:ext cx="3883502" cy="1398785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1322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2645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3968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25291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566139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87936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192594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50582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4DD5-6BFF-411F-B589-7D7A18DE80C2}" type="datetimeFigureOut">
              <a:rPr lang="es-VE" smtClean="0"/>
              <a:t>21/03/2023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5165-34CD-4E02-AE00-32B0AC6507BB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1455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28442" y="1492040"/>
            <a:ext cx="2017897" cy="4220041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322487" y="1492040"/>
            <a:ext cx="2017897" cy="4220041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4DD5-6BFF-411F-B589-7D7A18DE80C2}" type="datetimeFigureOut">
              <a:rPr lang="es-VE" smtClean="0"/>
              <a:t>21/03/2023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5165-34CD-4E02-AE00-32B0AC6507BB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75802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441" y="1431351"/>
            <a:ext cx="2018691" cy="596519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228" indent="0">
              <a:buNone/>
              <a:defRPr sz="1400" b="1"/>
            </a:lvl2pPr>
            <a:lvl3pPr marL="626455" indent="0">
              <a:buNone/>
              <a:defRPr sz="1200" b="1"/>
            </a:lvl3pPr>
            <a:lvl4pPr marL="939683" indent="0">
              <a:buNone/>
              <a:defRPr sz="1100" b="1"/>
            </a:lvl4pPr>
            <a:lvl5pPr marL="1252911" indent="0">
              <a:buNone/>
              <a:defRPr sz="1100" b="1"/>
            </a:lvl5pPr>
            <a:lvl6pPr marL="1566139" indent="0">
              <a:buNone/>
              <a:defRPr sz="1100" b="1"/>
            </a:lvl6pPr>
            <a:lvl7pPr marL="1879366" indent="0">
              <a:buNone/>
              <a:defRPr sz="1100" b="1"/>
            </a:lvl7pPr>
            <a:lvl8pPr marL="2192594" indent="0">
              <a:buNone/>
              <a:defRPr sz="1100" b="1"/>
            </a:lvl8pPr>
            <a:lvl9pPr marL="2505822" indent="0">
              <a:buNone/>
              <a:defRPr sz="1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28441" y="2027870"/>
            <a:ext cx="2018691" cy="368421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2320900" y="1431351"/>
            <a:ext cx="2019484" cy="596519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13228" indent="0">
              <a:buNone/>
              <a:defRPr sz="1400" b="1"/>
            </a:lvl2pPr>
            <a:lvl3pPr marL="626455" indent="0">
              <a:buNone/>
              <a:defRPr sz="1200" b="1"/>
            </a:lvl3pPr>
            <a:lvl4pPr marL="939683" indent="0">
              <a:buNone/>
              <a:defRPr sz="1100" b="1"/>
            </a:lvl4pPr>
            <a:lvl5pPr marL="1252911" indent="0">
              <a:buNone/>
              <a:defRPr sz="1100" b="1"/>
            </a:lvl5pPr>
            <a:lvl6pPr marL="1566139" indent="0">
              <a:buNone/>
              <a:defRPr sz="1100" b="1"/>
            </a:lvl6pPr>
            <a:lvl7pPr marL="1879366" indent="0">
              <a:buNone/>
              <a:defRPr sz="1100" b="1"/>
            </a:lvl7pPr>
            <a:lvl8pPr marL="2192594" indent="0">
              <a:buNone/>
              <a:defRPr sz="1100" b="1"/>
            </a:lvl8pPr>
            <a:lvl9pPr marL="2505822" indent="0">
              <a:buNone/>
              <a:defRPr sz="11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320900" y="2027870"/>
            <a:ext cx="2019484" cy="368421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4DD5-6BFF-411F-B589-7D7A18DE80C2}" type="datetimeFigureOut">
              <a:rPr lang="es-VE" smtClean="0"/>
              <a:t>21/03/2023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5165-34CD-4E02-AE00-32B0AC6507BB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61061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4DD5-6BFF-411F-B589-7D7A18DE80C2}" type="datetimeFigureOut">
              <a:rPr lang="es-VE" smtClean="0"/>
              <a:t>21/03/2023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5165-34CD-4E02-AE00-32B0AC6507BB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973580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4DD5-6BFF-411F-B589-7D7A18DE80C2}" type="datetimeFigureOut">
              <a:rPr lang="es-VE" smtClean="0"/>
              <a:t>21/03/2023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5165-34CD-4E02-AE00-32B0AC6507BB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10114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442" y="254594"/>
            <a:ext cx="1503112" cy="108350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86284" y="254594"/>
            <a:ext cx="2554100" cy="5457487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28442" y="1338098"/>
            <a:ext cx="1503112" cy="4373983"/>
          </a:xfrm>
        </p:spPr>
        <p:txBody>
          <a:bodyPr/>
          <a:lstStyle>
            <a:lvl1pPr marL="0" indent="0">
              <a:buNone/>
              <a:defRPr sz="1000"/>
            </a:lvl1pPr>
            <a:lvl2pPr marL="313228" indent="0">
              <a:buNone/>
              <a:defRPr sz="800"/>
            </a:lvl2pPr>
            <a:lvl3pPr marL="626455" indent="0">
              <a:buNone/>
              <a:defRPr sz="700"/>
            </a:lvl3pPr>
            <a:lvl4pPr marL="939683" indent="0">
              <a:buNone/>
              <a:defRPr sz="600"/>
            </a:lvl4pPr>
            <a:lvl5pPr marL="1252911" indent="0">
              <a:buNone/>
              <a:defRPr sz="600"/>
            </a:lvl5pPr>
            <a:lvl6pPr marL="1566139" indent="0">
              <a:buNone/>
              <a:defRPr sz="600"/>
            </a:lvl6pPr>
            <a:lvl7pPr marL="1879366" indent="0">
              <a:buNone/>
              <a:defRPr sz="600"/>
            </a:lvl7pPr>
            <a:lvl8pPr marL="2192594" indent="0">
              <a:buNone/>
              <a:defRPr sz="600"/>
            </a:lvl8pPr>
            <a:lvl9pPr marL="2505822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4DD5-6BFF-411F-B589-7D7A18DE80C2}" type="datetimeFigureOut">
              <a:rPr lang="es-VE" smtClean="0"/>
              <a:t>21/03/2023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5165-34CD-4E02-AE00-32B0AC6507BB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7360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5522" y="4476115"/>
            <a:ext cx="2741295" cy="528431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95522" y="571357"/>
            <a:ext cx="2741295" cy="3836670"/>
          </a:xfrm>
        </p:spPr>
        <p:txBody>
          <a:bodyPr/>
          <a:lstStyle>
            <a:lvl1pPr marL="0" indent="0">
              <a:buNone/>
              <a:defRPr sz="2200"/>
            </a:lvl1pPr>
            <a:lvl2pPr marL="313228" indent="0">
              <a:buNone/>
              <a:defRPr sz="1900"/>
            </a:lvl2pPr>
            <a:lvl3pPr marL="626455" indent="0">
              <a:buNone/>
              <a:defRPr sz="1600"/>
            </a:lvl3pPr>
            <a:lvl4pPr marL="939683" indent="0">
              <a:buNone/>
              <a:defRPr sz="1400"/>
            </a:lvl4pPr>
            <a:lvl5pPr marL="1252911" indent="0">
              <a:buNone/>
              <a:defRPr sz="1400"/>
            </a:lvl5pPr>
            <a:lvl6pPr marL="1566139" indent="0">
              <a:buNone/>
              <a:defRPr sz="1400"/>
            </a:lvl6pPr>
            <a:lvl7pPr marL="1879366" indent="0">
              <a:buNone/>
              <a:defRPr sz="1400"/>
            </a:lvl7pPr>
            <a:lvl8pPr marL="2192594" indent="0">
              <a:buNone/>
              <a:defRPr sz="1400"/>
            </a:lvl8pPr>
            <a:lvl9pPr marL="2505822" indent="0">
              <a:buNone/>
              <a:defRPr sz="14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95522" y="5004545"/>
            <a:ext cx="2741295" cy="750459"/>
          </a:xfrm>
        </p:spPr>
        <p:txBody>
          <a:bodyPr/>
          <a:lstStyle>
            <a:lvl1pPr marL="0" indent="0">
              <a:buNone/>
              <a:defRPr sz="1000"/>
            </a:lvl1pPr>
            <a:lvl2pPr marL="313228" indent="0">
              <a:buNone/>
              <a:defRPr sz="800"/>
            </a:lvl2pPr>
            <a:lvl3pPr marL="626455" indent="0">
              <a:buNone/>
              <a:defRPr sz="700"/>
            </a:lvl3pPr>
            <a:lvl4pPr marL="939683" indent="0">
              <a:buNone/>
              <a:defRPr sz="600"/>
            </a:lvl4pPr>
            <a:lvl5pPr marL="1252911" indent="0">
              <a:buNone/>
              <a:defRPr sz="600"/>
            </a:lvl5pPr>
            <a:lvl6pPr marL="1566139" indent="0">
              <a:buNone/>
              <a:defRPr sz="600"/>
            </a:lvl6pPr>
            <a:lvl7pPr marL="1879366" indent="0">
              <a:buNone/>
              <a:defRPr sz="600"/>
            </a:lvl7pPr>
            <a:lvl8pPr marL="2192594" indent="0">
              <a:buNone/>
              <a:defRPr sz="600"/>
            </a:lvl8pPr>
            <a:lvl9pPr marL="2505822" indent="0">
              <a:buNone/>
              <a:defRPr sz="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4DD5-6BFF-411F-B589-7D7A18DE80C2}" type="datetimeFigureOut">
              <a:rPr lang="es-VE" smtClean="0"/>
              <a:t>21/03/2023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15165-34CD-4E02-AE00-32B0AC6507BB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110414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228442" y="256075"/>
            <a:ext cx="4111943" cy="1065742"/>
          </a:xfrm>
          <a:prstGeom prst="rect">
            <a:avLst/>
          </a:prstGeom>
        </p:spPr>
        <p:txBody>
          <a:bodyPr vert="horz" lIns="62646" tIns="31323" rIns="62646" bIns="31323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442" y="1492040"/>
            <a:ext cx="4111943" cy="4220041"/>
          </a:xfrm>
          <a:prstGeom prst="rect">
            <a:avLst/>
          </a:prstGeom>
        </p:spPr>
        <p:txBody>
          <a:bodyPr vert="horz" lIns="62646" tIns="31323" rIns="62646" bIns="3132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228442" y="5926708"/>
            <a:ext cx="1066059" cy="340446"/>
          </a:xfrm>
          <a:prstGeom prst="rect">
            <a:avLst/>
          </a:prstGeom>
        </p:spPr>
        <p:txBody>
          <a:bodyPr vert="horz" lIns="62646" tIns="31323" rIns="62646" bIns="31323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44DD5-6BFF-411F-B589-7D7A18DE80C2}" type="datetimeFigureOut">
              <a:rPr lang="es-VE" smtClean="0"/>
              <a:t>21/03/2023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561016" y="5926708"/>
            <a:ext cx="1446794" cy="340446"/>
          </a:xfrm>
          <a:prstGeom prst="rect">
            <a:avLst/>
          </a:prstGeom>
        </p:spPr>
        <p:txBody>
          <a:bodyPr vert="horz" lIns="62646" tIns="31323" rIns="62646" bIns="31323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3274324" y="5926708"/>
            <a:ext cx="1066059" cy="340446"/>
          </a:xfrm>
          <a:prstGeom prst="rect">
            <a:avLst/>
          </a:prstGeom>
        </p:spPr>
        <p:txBody>
          <a:bodyPr vert="horz" lIns="62646" tIns="31323" rIns="62646" bIns="31323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15165-34CD-4E02-AE00-32B0AC6507BB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776024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26455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4921" indent="-234921" algn="l" defTabSz="62645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8995" indent="-195767" algn="l" defTabSz="626455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83069" indent="-156614" algn="l" defTabSz="626455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297" indent="-156614" algn="l" defTabSz="626455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09525" indent="-156614" algn="l" defTabSz="626455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22752" indent="-156614" algn="l" defTabSz="62645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35980" indent="-156614" algn="l" defTabSz="62645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49208" indent="-156614" algn="l" defTabSz="62645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62436" indent="-156614" algn="l" defTabSz="626455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62645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13228" algn="l" defTabSz="62645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26455" algn="l" defTabSz="62645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39683" algn="l" defTabSz="62645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52911" algn="l" defTabSz="62645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66139" algn="l" defTabSz="62645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79366" algn="l" defTabSz="62645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92594" algn="l" defTabSz="62645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505822" algn="l" defTabSz="626455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90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17 Imagen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01" r="17017"/>
          <a:stretch/>
        </p:blipFill>
        <p:spPr>
          <a:xfrm>
            <a:off x="0" y="2354524"/>
            <a:ext cx="4568825" cy="4039926"/>
          </a:xfrm>
          <a:prstGeom prst="rect">
            <a:avLst/>
          </a:prstGeom>
        </p:spPr>
      </p:pic>
      <p:sp>
        <p:nvSpPr>
          <p:cNvPr id="19" name="18 Nube"/>
          <p:cNvSpPr/>
          <p:nvPr/>
        </p:nvSpPr>
        <p:spPr>
          <a:xfrm>
            <a:off x="160176" y="100881"/>
            <a:ext cx="4248472" cy="2952328"/>
          </a:xfrm>
          <a:prstGeom prst="cloud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pic>
        <p:nvPicPr>
          <p:cNvPr id="10" name="9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1867">
            <a:off x="1364810" y="118408"/>
            <a:ext cx="3366131" cy="479937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71867">
            <a:off x="751486" y="313422"/>
            <a:ext cx="3831220" cy="546249"/>
          </a:xfrm>
          <a:prstGeom prst="rect">
            <a:avLst/>
          </a:prstGeom>
          <a:ln>
            <a:noFill/>
          </a:ln>
          <a:effectLst/>
        </p:spPr>
      </p:pic>
      <p:sp>
        <p:nvSpPr>
          <p:cNvPr id="20" name="19 CuadroTexto"/>
          <p:cNvSpPr txBox="1"/>
          <p:nvPr/>
        </p:nvSpPr>
        <p:spPr>
          <a:xfrm>
            <a:off x="160176" y="358376"/>
            <a:ext cx="4248472" cy="33855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VE" sz="1600" dirty="0" smtClean="0">
                <a:solidFill>
                  <a:schemeClr val="bg1"/>
                </a:solidFill>
                <a:latin typeface="Dream Orphans" pitchFamily="50" charset="0"/>
              </a:rPr>
              <a:t>¡El océano nos invita a una fiesta muy divertida!</a:t>
            </a:r>
            <a:endParaRPr lang="es-VE" sz="1600" dirty="0">
              <a:solidFill>
                <a:schemeClr val="bg1"/>
              </a:solidFill>
              <a:latin typeface="Dream Orphans" pitchFamily="50" charset="0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37195"/>
              </p:ext>
            </p:extLst>
          </p:nvPr>
        </p:nvGraphicFramePr>
        <p:xfrm>
          <a:off x="761470" y="1036985"/>
          <a:ext cx="3045884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2942"/>
                <a:gridCol w="152294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bas Neue" pitchFamily="34" charset="0"/>
                        </a:rPr>
                        <a:t>[Día]</a:t>
                      </a:r>
                    </a:p>
                    <a:p>
                      <a:pPr algn="ctr"/>
                      <a:r>
                        <a:rPr lang="es-VE" sz="240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bas Neue" pitchFamily="34" charset="0"/>
                        </a:rPr>
                        <a:t>00</a:t>
                      </a:r>
                    </a:p>
                    <a:p>
                      <a:pPr algn="ctr"/>
                      <a:r>
                        <a:rPr lang="es-VE" sz="16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bas Neue" pitchFamily="34" charset="0"/>
                        </a:rPr>
                        <a:t>[mes]</a:t>
                      </a:r>
                      <a:endParaRPr lang="es-VE" sz="16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bas Neue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28575" cap="flat" cmpd="sng" algn="ctr">
                      <a:solidFill>
                        <a:srgbClr val="4B90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VE" sz="16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bas Neue" pitchFamily="34" charset="0"/>
                        </a:rPr>
                        <a:t>A las</a:t>
                      </a:r>
                    </a:p>
                    <a:p>
                      <a:pPr algn="ctr"/>
                      <a:r>
                        <a:rPr lang="es-VE" sz="2400" dirty="0" smtClean="0">
                          <a:solidFill>
                            <a:srgbClr val="00B0F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bas Neue" pitchFamily="34" charset="0"/>
                        </a:rPr>
                        <a:t>00:00</a:t>
                      </a:r>
                    </a:p>
                    <a:p>
                      <a:pPr algn="ctr"/>
                      <a:r>
                        <a:rPr lang="es-VE" sz="16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bas Neue" pitchFamily="34" charset="0"/>
                        </a:rPr>
                        <a:t>pm</a:t>
                      </a:r>
                      <a:endParaRPr lang="es-VE" sz="16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bas Neue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4B90C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2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62632">
            <a:off x="16593" y="2436912"/>
            <a:ext cx="4568825" cy="544333"/>
          </a:xfrm>
          <a:prstGeom prst="rect">
            <a:avLst/>
          </a:prstGeom>
          <a:ln>
            <a:noFill/>
          </a:ln>
          <a:effectLst/>
        </p:spPr>
      </p:pic>
      <p:sp>
        <p:nvSpPr>
          <p:cNvPr id="6" name="5 CuadroTexto"/>
          <p:cNvSpPr txBox="1"/>
          <p:nvPr/>
        </p:nvSpPr>
        <p:spPr>
          <a:xfrm>
            <a:off x="160176" y="2185247"/>
            <a:ext cx="4248472" cy="33855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VE" sz="1600" dirty="0" smtClean="0">
                <a:solidFill>
                  <a:schemeClr val="bg1"/>
                </a:solidFill>
                <a:latin typeface="Dream Orphans" pitchFamily="50" charset="0"/>
              </a:rPr>
              <a:t>[Dirección del lugar]</a:t>
            </a:r>
            <a:endParaRPr lang="es-VE" sz="1600" dirty="0">
              <a:solidFill>
                <a:schemeClr val="bg1"/>
              </a:solidFill>
              <a:latin typeface="Dream Orph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84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27</Words>
  <Application>Microsoft Office PowerPoint</Application>
  <PresentationFormat>Personalizado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Alexandra</dc:creator>
  <cp:lastModifiedBy>Alexandra</cp:lastModifiedBy>
  <cp:revision>30</cp:revision>
  <dcterms:created xsi:type="dcterms:W3CDTF">2023-03-21T03:40:19Z</dcterms:created>
  <dcterms:modified xsi:type="dcterms:W3CDTF">2023-03-21T15:19:25Z</dcterms:modified>
</cp:coreProperties>
</file>