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565650" cy="6394450"/>
  <p:notesSz cx="6858000" cy="9144000"/>
  <p:defaultTextStyle>
    <a:defPPr>
      <a:defRPr lang="es-VE"/>
    </a:defPPr>
    <a:lvl1pPr marL="0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136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6273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39409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2545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5681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78818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1954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5090" algn="l" defTabSz="6262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556" y="-90"/>
      </p:cViewPr>
      <p:guideLst>
        <p:guide orient="horz" pos="2014"/>
        <p:guide pos="1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2424" y="1986425"/>
            <a:ext cx="3880803" cy="13706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4848" y="3623522"/>
            <a:ext cx="3195955" cy="1634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6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9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2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7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1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2508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807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310096" y="256075"/>
            <a:ext cx="1027271" cy="545600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282" y="256075"/>
            <a:ext cx="3005720" cy="54560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985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2132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655" y="4109027"/>
            <a:ext cx="3880803" cy="1270009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655" y="2710241"/>
            <a:ext cx="3880803" cy="139878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1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62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94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25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56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7881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19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50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8117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283" y="1492039"/>
            <a:ext cx="2016495" cy="422004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320872" y="1492039"/>
            <a:ext cx="2016495" cy="422004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90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283" y="1431351"/>
            <a:ext cx="2017288" cy="59651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136" indent="0">
              <a:buNone/>
              <a:defRPr sz="1400" b="1"/>
            </a:lvl2pPr>
            <a:lvl3pPr marL="626273" indent="0">
              <a:buNone/>
              <a:defRPr sz="1200" b="1"/>
            </a:lvl3pPr>
            <a:lvl4pPr marL="939409" indent="0">
              <a:buNone/>
              <a:defRPr sz="1100" b="1"/>
            </a:lvl4pPr>
            <a:lvl5pPr marL="1252545" indent="0">
              <a:buNone/>
              <a:defRPr sz="1100" b="1"/>
            </a:lvl5pPr>
            <a:lvl6pPr marL="1565681" indent="0">
              <a:buNone/>
              <a:defRPr sz="1100" b="1"/>
            </a:lvl6pPr>
            <a:lvl7pPr marL="1878818" indent="0">
              <a:buNone/>
              <a:defRPr sz="1100" b="1"/>
            </a:lvl7pPr>
            <a:lvl8pPr marL="2191954" indent="0">
              <a:buNone/>
              <a:defRPr sz="1100" b="1"/>
            </a:lvl8pPr>
            <a:lvl9pPr marL="2505090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8283" y="2027870"/>
            <a:ext cx="2017288" cy="368421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319287" y="1431351"/>
            <a:ext cx="2018081" cy="59651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136" indent="0">
              <a:buNone/>
              <a:defRPr sz="1400" b="1"/>
            </a:lvl2pPr>
            <a:lvl3pPr marL="626273" indent="0">
              <a:buNone/>
              <a:defRPr sz="1200" b="1"/>
            </a:lvl3pPr>
            <a:lvl4pPr marL="939409" indent="0">
              <a:buNone/>
              <a:defRPr sz="1100" b="1"/>
            </a:lvl4pPr>
            <a:lvl5pPr marL="1252545" indent="0">
              <a:buNone/>
              <a:defRPr sz="1100" b="1"/>
            </a:lvl5pPr>
            <a:lvl6pPr marL="1565681" indent="0">
              <a:buNone/>
              <a:defRPr sz="1100" b="1"/>
            </a:lvl6pPr>
            <a:lvl7pPr marL="1878818" indent="0">
              <a:buNone/>
              <a:defRPr sz="1100" b="1"/>
            </a:lvl7pPr>
            <a:lvl8pPr marL="2191954" indent="0">
              <a:buNone/>
              <a:defRPr sz="1100" b="1"/>
            </a:lvl8pPr>
            <a:lvl9pPr marL="2505090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319287" y="2027870"/>
            <a:ext cx="2018081" cy="368421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8838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356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842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283" y="254594"/>
            <a:ext cx="1502067" cy="108350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5042" y="254594"/>
            <a:ext cx="2552325" cy="545748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8283" y="1338098"/>
            <a:ext cx="1502067" cy="4373982"/>
          </a:xfrm>
        </p:spPr>
        <p:txBody>
          <a:bodyPr/>
          <a:lstStyle>
            <a:lvl1pPr marL="0" indent="0">
              <a:buNone/>
              <a:defRPr sz="1000"/>
            </a:lvl1pPr>
            <a:lvl2pPr marL="313136" indent="0">
              <a:buNone/>
              <a:defRPr sz="800"/>
            </a:lvl2pPr>
            <a:lvl3pPr marL="626273" indent="0">
              <a:buNone/>
              <a:defRPr sz="700"/>
            </a:lvl3pPr>
            <a:lvl4pPr marL="939409" indent="0">
              <a:buNone/>
              <a:defRPr sz="600"/>
            </a:lvl4pPr>
            <a:lvl5pPr marL="1252545" indent="0">
              <a:buNone/>
              <a:defRPr sz="600"/>
            </a:lvl5pPr>
            <a:lvl6pPr marL="1565681" indent="0">
              <a:buNone/>
              <a:defRPr sz="600"/>
            </a:lvl6pPr>
            <a:lvl7pPr marL="1878818" indent="0">
              <a:buNone/>
              <a:defRPr sz="600"/>
            </a:lvl7pPr>
            <a:lvl8pPr marL="2191954" indent="0">
              <a:buNone/>
              <a:defRPr sz="600"/>
            </a:lvl8pPr>
            <a:lvl9pPr marL="2505090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659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4899" y="4476115"/>
            <a:ext cx="2739390" cy="528431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94899" y="571356"/>
            <a:ext cx="2739390" cy="3836670"/>
          </a:xfrm>
        </p:spPr>
        <p:txBody>
          <a:bodyPr/>
          <a:lstStyle>
            <a:lvl1pPr marL="0" indent="0">
              <a:buNone/>
              <a:defRPr sz="2200"/>
            </a:lvl1pPr>
            <a:lvl2pPr marL="313136" indent="0">
              <a:buNone/>
              <a:defRPr sz="1900"/>
            </a:lvl2pPr>
            <a:lvl3pPr marL="626273" indent="0">
              <a:buNone/>
              <a:defRPr sz="1600"/>
            </a:lvl3pPr>
            <a:lvl4pPr marL="939409" indent="0">
              <a:buNone/>
              <a:defRPr sz="1400"/>
            </a:lvl4pPr>
            <a:lvl5pPr marL="1252545" indent="0">
              <a:buNone/>
              <a:defRPr sz="1400"/>
            </a:lvl5pPr>
            <a:lvl6pPr marL="1565681" indent="0">
              <a:buNone/>
              <a:defRPr sz="1400"/>
            </a:lvl6pPr>
            <a:lvl7pPr marL="1878818" indent="0">
              <a:buNone/>
              <a:defRPr sz="1400"/>
            </a:lvl7pPr>
            <a:lvl8pPr marL="2191954" indent="0">
              <a:buNone/>
              <a:defRPr sz="1400"/>
            </a:lvl8pPr>
            <a:lvl9pPr marL="2505090" indent="0">
              <a:buNone/>
              <a:defRPr sz="14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94899" y="5004546"/>
            <a:ext cx="2739390" cy="750459"/>
          </a:xfrm>
        </p:spPr>
        <p:txBody>
          <a:bodyPr/>
          <a:lstStyle>
            <a:lvl1pPr marL="0" indent="0">
              <a:buNone/>
              <a:defRPr sz="1000"/>
            </a:lvl1pPr>
            <a:lvl2pPr marL="313136" indent="0">
              <a:buNone/>
              <a:defRPr sz="800"/>
            </a:lvl2pPr>
            <a:lvl3pPr marL="626273" indent="0">
              <a:buNone/>
              <a:defRPr sz="700"/>
            </a:lvl3pPr>
            <a:lvl4pPr marL="939409" indent="0">
              <a:buNone/>
              <a:defRPr sz="600"/>
            </a:lvl4pPr>
            <a:lvl5pPr marL="1252545" indent="0">
              <a:buNone/>
              <a:defRPr sz="600"/>
            </a:lvl5pPr>
            <a:lvl6pPr marL="1565681" indent="0">
              <a:buNone/>
              <a:defRPr sz="600"/>
            </a:lvl6pPr>
            <a:lvl7pPr marL="1878818" indent="0">
              <a:buNone/>
              <a:defRPr sz="600"/>
            </a:lvl7pPr>
            <a:lvl8pPr marL="2191954" indent="0">
              <a:buNone/>
              <a:defRPr sz="600"/>
            </a:lvl8pPr>
            <a:lvl9pPr marL="2505090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3076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28283" y="256074"/>
            <a:ext cx="4109085" cy="1065742"/>
          </a:xfrm>
          <a:prstGeom prst="rect">
            <a:avLst/>
          </a:prstGeom>
        </p:spPr>
        <p:txBody>
          <a:bodyPr vert="horz" lIns="62627" tIns="31314" rIns="62627" bIns="3131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283" y="1492039"/>
            <a:ext cx="4109085" cy="4220041"/>
          </a:xfrm>
          <a:prstGeom prst="rect">
            <a:avLst/>
          </a:prstGeom>
        </p:spPr>
        <p:txBody>
          <a:bodyPr vert="horz" lIns="62627" tIns="31314" rIns="62627" bIns="313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28283" y="5926708"/>
            <a:ext cx="1065318" cy="340445"/>
          </a:xfrm>
          <a:prstGeom prst="rect">
            <a:avLst/>
          </a:prstGeom>
        </p:spPr>
        <p:txBody>
          <a:bodyPr vert="horz" lIns="62627" tIns="31314" rIns="62627" bIns="31314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B434-7D98-4C39-B524-CE933C4A3C66}" type="datetimeFigureOut">
              <a:rPr lang="es-VE" smtClean="0"/>
              <a:t>11/03/2023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559931" y="5926708"/>
            <a:ext cx="1445789" cy="340445"/>
          </a:xfrm>
          <a:prstGeom prst="rect">
            <a:avLst/>
          </a:prstGeom>
        </p:spPr>
        <p:txBody>
          <a:bodyPr vert="horz" lIns="62627" tIns="31314" rIns="62627" bIns="31314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272049" y="5926708"/>
            <a:ext cx="1065318" cy="340445"/>
          </a:xfrm>
          <a:prstGeom prst="rect">
            <a:avLst/>
          </a:prstGeom>
        </p:spPr>
        <p:txBody>
          <a:bodyPr vert="horz" lIns="62627" tIns="31314" rIns="62627" bIns="31314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278A-DD6C-4F52-B0EE-25EF917F9B6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4472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627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852" indent="-234852" algn="l" defTabSz="6262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8846" indent="-195710" algn="l" defTabSz="62627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2841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977" indent="-156568" algn="l" defTabSz="62627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9113" indent="-156568" algn="l" defTabSz="62627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2250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5386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48522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1658" indent="-156568" algn="l" defTabSz="62627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136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6273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9409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545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5681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8818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1954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5090" algn="l" defTabSz="62627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" y="67"/>
            <a:ext cx="4565542" cy="6394316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677639"/>
              </p:ext>
            </p:extLst>
          </p:nvPr>
        </p:nvGraphicFramePr>
        <p:xfrm>
          <a:off x="770657" y="3269233"/>
          <a:ext cx="3043768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884"/>
                <a:gridCol w="1521884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s-VE" sz="2000" b="0" dirty="0" smtClean="0">
                          <a:solidFill>
                            <a:srgbClr val="FFE07D"/>
                          </a:solidFill>
                          <a:latin typeface="Bebas Neue" pitchFamily="34" charset="0"/>
                        </a:rPr>
                        <a:t>[Día]</a:t>
                      </a:r>
                    </a:p>
                    <a:p>
                      <a:pPr algn="ctr"/>
                      <a:r>
                        <a:rPr lang="es-VE" sz="2000" b="1" dirty="0" smtClean="0">
                          <a:latin typeface="Bebas Neue" pitchFamily="34" charset="0"/>
                        </a:rPr>
                        <a:t>00</a:t>
                      </a:r>
                    </a:p>
                    <a:p>
                      <a:pPr algn="ctr"/>
                      <a:r>
                        <a:rPr lang="es-VE" sz="2000" b="0" dirty="0" smtClean="0">
                          <a:solidFill>
                            <a:srgbClr val="FFE07D"/>
                          </a:solidFill>
                          <a:latin typeface="Bebas Neue" pitchFamily="34" charset="0"/>
                        </a:rPr>
                        <a:t>[Mes]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000" b="0" dirty="0" smtClean="0">
                          <a:solidFill>
                            <a:srgbClr val="FFE07D"/>
                          </a:solidFill>
                          <a:latin typeface="Bebas Neue" pitchFamily="34" charset="0"/>
                        </a:rPr>
                        <a:t>A</a:t>
                      </a:r>
                      <a:r>
                        <a:rPr lang="es-VE" sz="2000" b="0" baseline="0" dirty="0" smtClean="0">
                          <a:solidFill>
                            <a:srgbClr val="FFE07D"/>
                          </a:solidFill>
                          <a:latin typeface="Bebas Neue" pitchFamily="34" charset="0"/>
                        </a:rPr>
                        <a:t> las</a:t>
                      </a:r>
                    </a:p>
                    <a:p>
                      <a:pPr algn="ctr"/>
                      <a:r>
                        <a:rPr lang="es-VE" sz="2000" b="0" baseline="0" dirty="0" smtClean="0">
                          <a:latin typeface="Bebas Neue" pitchFamily="34" charset="0"/>
                        </a:rPr>
                        <a:t>00:00</a:t>
                      </a:r>
                    </a:p>
                    <a:p>
                      <a:pPr algn="ctr"/>
                      <a:r>
                        <a:rPr lang="es-VE" sz="2000" b="0" baseline="0" dirty="0" smtClean="0">
                          <a:solidFill>
                            <a:srgbClr val="FFE07D"/>
                          </a:solidFill>
                          <a:latin typeface="Bebas Neue" pitchFamily="34" charset="0"/>
                        </a:rPr>
                        <a:t>a.m./</a:t>
                      </a:r>
                      <a:r>
                        <a:rPr lang="es-VE" sz="2000" b="0" baseline="0" dirty="0" err="1" smtClean="0">
                          <a:solidFill>
                            <a:srgbClr val="FFE07D"/>
                          </a:solidFill>
                          <a:latin typeface="Bebas Neue" pitchFamily="34" charset="0"/>
                        </a:rPr>
                        <a:t>p.m</a:t>
                      </a:r>
                      <a:r>
                        <a:rPr lang="es-VE" sz="1400" b="0" baseline="0" dirty="0" smtClean="0">
                          <a:solidFill>
                            <a:srgbClr val="FFE07D"/>
                          </a:solidFill>
                          <a:latin typeface="Bebas Neue" pitchFamily="34" charset="0"/>
                        </a:rPr>
                        <a:t>,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986681" y="4482015"/>
            <a:ext cx="2592288" cy="369332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solidFill>
                  <a:schemeClr val="bg1"/>
                </a:solidFill>
                <a:latin typeface="Cagile" pitchFamily="50" charset="0"/>
              </a:rPr>
              <a:t>Dirección del lugar</a:t>
            </a:r>
            <a:r>
              <a:rPr lang="es-VE" sz="1800" dirty="0" smtClean="0">
                <a:solidFill>
                  <a:srgbClr val="3399FF"/>
                </a:solidFill>
                <a:latin typeface="Cagile" pitchFamily="50" charset="0"/>
              </a:rPr>
              <a:t>]</a:t>
            </a:r>
            <a:endParaRPr lang="es-VE" sz="1800" dirty="0">
              <a:solidFill>
                <a:srgbClr val="3399FF"/>
              </a:solidFill>
              <a:latin typeface="Cagil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27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7</cp:revision>
  <dcterms:created xsi:type="dcterms:W3CDTF">2023-03-11T16:06:46Z</dcterms:created>
  <dcterms:modified xsi:type="dcterms:W3CDTF">2023-03-11T16:19:52Z</dcterms:modified>
</cp:coreProperties>
</file>