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Roboto Slab"/>
      <p:regular r:id="rId14"/>
      <p:bold r:id="rId15"/>
    </p:embeddedFont>
    <p:embeddedFont>
      <p:font typeface="Robo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Slab-bold.fntdata"/><Relationship Id="rId14" Type="http://schemas.openxmlformats.org/officeDocument/2006/relationships/font" Target="fonts/RobotoSlab-regular.fntdata"/><Relationship Id="rId17" Type="http://schemas.openxmlformats.org/officeDocument/2006/relationships/font" Target="fonts/Roboto-bold.fntdata"/><Relationship Id="rId16" Type="http://schemas.openxmlformats.org/officeDocument/2006/relationships/font" Target="fonts/Robo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boldItalic.fntdata"/><Relationship Id="rId6" Type="http://schemas.openxmlformats.org/officeDocument/2006/relationships/slide" Target="slides/slide1.xml"/><Relationship Id="rId18" Type="http://schemas.openxmlformats.org/officeDocument/2006/relationships/font" Target="fonts/Robo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32c25bb45a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32c25bb45a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32c25bb45a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32c25bb45a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32c25bb45a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32c25bb45a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32c25bb45a_1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32c25bb45a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32c25bb45a_1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32c25bb45a_1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32c25bb45a_1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32c25bb45a_1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32c25bb45a_1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32c25bb45a_1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NOMBRE DE LA EMPRESA</a:t>
            </a:r>
            <a:endParaRPr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5919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PLAN DE COMERCIALIZACIÓN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¿Quiénes somos?</a:t>
            </a:r>
            <a:endParaRPr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s-419"/>
              <a:t>Escribe tu texto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Nuestros Objetivos</a:t>
            </a:r>
            <a:endParaRPr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Nuestras ventajas y desventajas</a:t>
            </a:r>
            <a:endParaRPr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</p:txBody>
      </p:sp>
      <p:sp>
        <p:nvSpPr>
          <p:cNvPr id="83" name="Google Shape;83;p16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¿Quién es nuestro cliente ideal?</a:t>
            </a:r>
            <a:endParaRPr/>
          </a:p>
        </p:txBody>
      </p:sp>
      <p:sp>
        <p:nvSpPr>
          <p:cNvPr id="89" name="Google Shape;89;p1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Nuestros productos y servicios</a:t>
            </a:r>
            <a:endParaRPr/>
          </a:p>
        </p:txBody>
      </p:sp>
      <p:sp>
        <p:nvSpPr>
          <p:cNvPr id="95" name="Google Shape;95;p1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Estrategias y tácticas</a:t>
            </a:r>
            <a:endParaRPr/>
          </a:p>
        </p:txBody>
      </p:sp>
      <p:sp>
        <p:nvSpPr>
          <p:cNvPr id="101" name="Google Shape;101;p1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Cronograma</a:t>
            </a:r>
            <a:endParaRPr/>
          </a:p>
        </p:txBody>
      </p:sp>
      <p:sp>
        <p:nvSpPr>
          <p:cNvPr id="107" name="Google Shape;107;p2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