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5040313"/>
  <p:notesSz cx="6858000" cy="9144000"/>
  <p:defaultTextStyle>
    <a:defPPr>
      <a:defRPr lang="es-VE"/>
    </a:defPPr>
    <a:lvl1pPr marL="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5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4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3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2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046" y="-90"/>
      </p:cViewPr>
      <p:guideLst>
        <p:guide orient="horz" pos="158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1565764"/>
            <a:ext cx="4284266" cy="1080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2856177"/>
            <a:ext cx="3528219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869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8063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654227" y="201847"/>
            <a:ext cx="1134070" cy="43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2016" y="201847"/>
            <a:ext cx="3318206" cy="4300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6073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205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3238868"/>
            <a:ext cx="4284266" cy="100106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2136300"/>
            <a:ext cx="4284266" cy="110256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776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2016" y="1176073"/>
            <a:ext cx="2226138" cy="332637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62159" y="1176073"/>
            <a:ext cx="2226138" cy="332637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3742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5" y="1128237"/>
            <a:ext cx="2227014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5" y="1598433"/>
            <a:ext cx="2227014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1128237"/>
            <a:ext cx="2227888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1598433"/>
            <a:ext cx="2227888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300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4310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3800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0679"/>
            <a:ext cx="1658228" cy="8540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2" y="200679"/>
            <a:ext cx="2817675" cy="43017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1054733"/>
            <a:ext cx="1658228" cy="3447714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1171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3528219"/>
            <a:ext cx="3024188" cy="41652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450361"/>
            <a:ext cx="3024188" cy="3024188"/>
          </a:xfrm>
        </p:spPr>
        <p:txBody>
          <a:bodyPr/>
          <a:lstStyle>
            <a:lvl1pPr marL="0" indent="0">
              <a:buNone/>
              <a:defRPr sz="2000"/>
            </a:lvl1pPr>
            <a:lvl2pPr marL="287990" indent="0">
              <a:buNone/>
              <a:defRPr sz="1800"/>
            </a:lvl2pPr>
            <a:lvl3pPr marL="575981" indent="0">
              <a:buNone/>
              <a:defRPr sz="1500"/>
            </a:lvl3pPr>
            <a:lvl4pPr marL="863971" indent="0">
              <a:buNone/>
              <a:defRPr sz="1300"/>
            </a:lvl4pPr>
            <a:lvl5pPr marL="1151961" indent="0">
              <a:buNone/>
              <a:defRPr sz="1300"/>
            </a:lvl5pPr>
            <a:lvl6pPr marL="1439951" indent="0">
              <a:buNone/>
              <a:defRPr sz="1300"/>
            </a:lvl6pPr>
            <a:lvl7pPr marL="1727942" indent="0">
              <a:buNone/>
              <a:defRPr sz="1300"/>
            </a:lvl7pPr>
            <a:lvl8pPr marL="2015932" indent="0">
              <a:buNone/>
              <a:defRPr sz="1300"/>
            </a:lvl8pPr>
            <a:lvl9pPr marL="2303922" indent="0">
              <a:buNone/>
              <a:defRPr sz="13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3944746"/>
            <a:ext cx="3024188" cy="591536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0937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  <a:prstGeom prst="rect">
            <a:avLst/>
          </a:prstGeom>
        </p:spPr>
        <p:txBody>
          <a:bodyPr vert="horz" lIns="57598" tIns="28799" rIns="57598" bIns="2879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1176073"/>
            <a:ext cx="4536282" cy="3326374"/>
          </a:xfrm>
          <a:prstGeom prst="rect">
            <a:avLst/>
          </a:prstGeom>
        </p:spPr>
        <p:txBody>
          <a:bodyPr vert="horz" lIns="57598" tIns="28799" rIns="57598" bIns="2879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74567-C35F-49A7-952C-ED9825CD6D7D}" type="datetimeFigureOut">
              <a:rPr lang="es-VE" smtClean="0"/>
              <a:t>17/04/2023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4671624"/>
            <a:ext cx="1596099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4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4082-53FF-4C50-9561-C9F229D684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94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3" indent="-215993" algn="l" defTabSz="5759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4" indent="-179994" algn="l" defTabSz="57598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0313" cy="504031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52004" y="25201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800" dirty="0" smtClean="0">
                <a:latin typeface="Delmon Delicate" pitchFamily="2" charset="0"/>
              </a:rPr>
              <a:t>[Día]</a:t>
            </a:r>
            <a:endParaRPr lang="es-VE" sz="1800" dirty="0">
              <a:latin typeface="Delmon Delicate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16989" y="2934176"/>
            <a:ext cx="156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 smtClean="0">
                <a:latin typeface="Delmon Delicate" pitchFamily="2" charset="0"/>
              </a:rPr>
              <a:t>00 de [mes]</a:t>
            </a:r>
            <a:endParaRPr lang="es-VE" sz="2000" dirty="0">
              <a:latin typeface="Delmon Delicate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08188" y="25201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800" dirty="0" smtClean="0">
                <a:latin typeface="Delmon Delicate" pitchFamily="2" charset="0"/>
              </a:rPr>
              <a:t>A las</a:t>
            </a:r>
            <a:endParaRPr lang="es-VE" sz="1800" dirty="0">
              <a:latin typeface="Delmon Delicate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36180" y="293417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 smtClean="0">
                <a:latin typeface="Delmon Delicate" pitchFamily="2" charset="0"/>
              </a:rPr>
              <a:t>00:00 </a:t>
            </a:r>
            <a:r>
              <a:rPr lang="es-VE" sz="2000" dirty="0" err="1" smtClean="0">
                <a:latin typeface="Delmon Delicate" pitchFamily="2" charset="0"/>
              </a:rPr>
              <a:t>hrs</a:t>
            </a:r>
            <a:endParaRPr lang="es-VE" sz="2000" dirty="0">
              <a:latin typeface="Delmon Delicate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35980" y="3734442"/>
            <a:ext cx="28083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300" dirty="0" smtClean="0">
                <a:latin typeface="Delmon Delicate" pitchFamily="2" charset="0"/>
              </a:rPr>
              <a:t>[Dirección del lugar]</a:t>
            </a:r>
            <a:endParaRPr lang="es-VE" sz="1300" dirty="0">
              <a:latin typeface="Delmon Delicate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07988" y="4772789"/>
            <a:ext cx="3276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latin typeface="Baar Sophia" pitchFamily="2" charset="0"/>
              </a:rPr>
              <a:t>Confirma tu asistencia con [nombre] al 55 555 5555</a:t>
            </a:r>
            <a:endParaRPr lang="es-VE" dirty="0">
              <a:latin typeface="Baar Soph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8</cp:revision>
  <dcterms:created xsi:type="dcterms:W3CDTF">2023-04-17T15:32:04Z</dcterms:created>
  <dcterms:modified xsi:type="dcterms:W3CDTF">2023-04-17T16:02:58Z</dcterms:modified>
</cp:coreProperties>
</file>