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040313" cy="5040313"/>
  <p:notesSz cx="6858000" cy="9144000"/>
  <p:defaultTextStyle>
    <a:defPPr>
      <a:defRPr lang="es-VE"/>
    </a:defPPr>
    <a:lvl1pPr marL="0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287990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575981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863971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151961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1439951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1727942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015932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2303922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2046" y="-90"/>
      </p:cViewPr>
      <p:guideLst>
        <p:guide orient="horz" pos="1588"/>
        <p:guide pos="15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78024" y="1565764"/>
            <a:ext cx="4284266" cy="1080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56047" y="2856177"/>
            <a:ext cx="3528219" cy="12880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87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759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63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519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399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27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15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03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74567-C35F-49A7-952C-ED9825CD6D7D}" type="datetimeFigureOut">
              <a:rPr lang="es-VE" smtClean="0"/>
              <a:t>17/04/2023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4082-53FF-4C50-9561-C9F229D6841C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788691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74567-C35F-49A7-952C-ED9825CD6D7D}" type="datetimeFigureOut">
              <a:rPr lang="es-VE" smtClean="0"/>
              <a:t>17/04/2023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4082-53FF-4C50-9561-C9F229D6841C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580632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654227" y="201847"/>
            <a:ext cx="1134070" cy="43006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2016" y="201847"/>
            <a:ext cx="3318206" cy="43006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74567-C35F-49A7-952C-ED9825CD6D7D}" type="datetimeFigureOut">
              <a:rPr lang="es-VE" smtClean="0"/>
              <a:t>17/04/2023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4082-53FF-4C50-9561-C9F229D6841C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960730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74567-C35F-49A7-952C-ED9825CD6D7D}" type="datetimeFigureOut">
              <a:rPr lang="es-VE" smtClean="0"/>
              <a:t>17/04/2023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4082-53FF-4C50-9561-C9F229D6841C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6205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8150" y="3238868"/>
            <a:ext cx="4284266" cy="1001062"/>
          </a:xfrm>
        </p:spPr>
        <p:txBody>
          <a:bodyPr anchor="t"/>
          <a:lstStyle>
            <a:lvl1pPr algn="l">
              <a:defRPr sz="25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8150" y="2136300"/>
            <a:ext cx="4284266" cy="1102568"/>
          </a:xfrm>
        </p:spPr>
        <p:txBody>
          <a:bodyPr anchor="b"/>
          <a:lstStyle>
            <a:lvl1pPr marL="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1pPr>
            <a:lvl2pPr marL="28799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2pPr>
            <a:lvl3pPr marL="575981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 marL="86397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15196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43995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72794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201593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30392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74567-C35F-49A7-952C-ED9825CD6D7D}" type="datetimeFigureOut">
              <a:rPr lang="es-VE" smtClean="0"/>
              <a:t>17/04/2023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4082-53FF-4C50-9561-C9F229D6841C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117762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2016" y="1176073"/>
            <a:ext cx="2226138" cy="332637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562159" y="1176073"/>
            <a:ext cx="2226138" cy="332637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74567-C35F-49A7-952C-ED9825CD6D7D}" type="datetimeFigureOut">
              <a:rPr lang="es-VE" smtClean="0"/>
              <a:t>17/04/2023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4082-53FF-4C50-9561-C9F229D6841C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137429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2015" y="1128237"/>
            <a:ext cx="2227014" cy="470195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7990" indent="0">
              <a:buNone/>
              <a:defRPr sz="1300" b="1"/>
            </a:lvl2pPr>
            <a:lvl3pPr marL="575981" indent="0">
              <a:buNone/>
              <a:defRPr sz="1100" b="1"/>
            </a:lvl3pPr>
            <a:lvl4pPr marL="863971" indent="0">
              <a:buNone/>
              <a:defRPr sz="1000" b="1"/>
            </a:lvl4pPr>
            <a:lvl5pPr marL="1151961" indent="0">
              <a:buNone/>
              <a:defRPr sz="1000" b="1"/>
            </a:lvl5pPr>
            <a:lvl6pPr marL="1439951" indent="0">
              <a:buNone/>
              <a:defRPr sz="1000" b="1"/>
            </a:lvl6pPr>
            <a:lvl7pPr marL="1727942" indent="0">
              <a:buNone/>
              <a:defRPr sz="1000" b="1"/>
            </a:lvl7pPr>
            <a:lvl8pPr marL="2015932" indent="0">
              <a:buNone/>
              <a:defRPr sz="1000" b="1"/>
            </a:lvl8pPr>
            <a:lvl9pPr marL="2303922" indent="0">
              <a:buNone/>
              <a:defRPr sz="10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52015" y="1598433"/>
            <a:ext cx="2227014" cy="2904014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2560409" y="1128237"/>
            <a:ext cx="2227888" cy="470195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7990" indent="0">
              <a:buNone/>
              <a:defRPr sz="1300" b="1"/>
            </a:lvl2pPr>
            <a:lvl3pPr marL="575981" indent="0">
              <a:buNone/>
              <a:defRPr sz="1100" b="1"/>
            </a:lvl3pPr>
            <a:lvl4pPr marL="863971" indent="0">
              <a:buNone/>
              <a:defRPr sz="1000" b="1"/>
            </a:lvl4pPr>
            <a:lvl5pPr marL="1151961" indent="0">
              <a:buNone/>
              <a:defRPr sz="1000" b="1"/>
            </a:lvl5pPr>
            <a:lvl6pPr marL="1439951" indent="0">
              <a:buNone/>
              <a:defRPr sz="1000" b="1"/>
            </a:lvl6pPr>
            <a:lvl7pPr marL="1727942" indent="0">
              <a:buNone/>
              <a:defRPr sz="1000" b="1"/>
            </a:lvl7pPr>
            <a:lvl8pPr marL="2015932" indent="0">
              <a:buNone/>
              <a:defRPr sz="1000" b="1"/>
            </a:lvl8pPr>
            <a:lvl9pPr marL="2303922" indent="0">
              <a:buNone/>
              <a:defRPr sz="10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560409" y="1598433"/>
            <a:ext cx="2227888" cy="2904014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74567-C35F-49A7-952C-ED9825CD6D7D}" type="datetimeFigureOut">
              <a:rPr lang="es-VE" smtClean="0"/>
              <a:t>17/04/2023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4082-53FF-4C50-9561-C9F229D6841C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63003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74567-C35F-49A7-952C-ED9825CD6D7D}" type="datetimeFigureOut">
              <a:rPr lang="es-VE" smtClean="0"/>
              <a:t>17/04/2023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4082-53FF-4C50-9561-C9F229D6841C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343109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74567-C35F-49A7-952C-ED9825CD6D7D}" type="datetimeFigureOut">
              <a:rPr lang="es-VE" smtClean="0"/>
              <a:t>17/04/2023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4082-53FF-4C50-9561-C9F229D6841C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338005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2016" y="200679"/>
            <a:ext cx="1658228" cy="854053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970622" y="200679"/>
            <a:ext cx="2817675" cy="430176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52016" y="1054733"/>
            <a:ext cx="1658228" cy="3447714"/>
          </a:xfrm>
        </p:spPr>
        <p:txBody>
          <a:bodyPr/>
          <a:lstStyle>
            <a:lvl1pPr marL="0" indent="0">
              <a:buNone/>
              <a:defRPr sz="900"/>
            </a:lvl1pPr>
            <a:lvl2pPr marL="287990" indent="0">
              <a:buNone/>
              <a:defRPr sz="800"/>
            </a:lvl2pPr>
            <a:lvl3pPr marL="575981" indent="0">
              <a:buNone/>
              <a:defRPr sz="600"/>
            </a:lvl3pPr>
            <a:lvl4pPr marL="863971" indent="0">
              <a:buNone/>
              <a:defRPr sz="600"/>
            </a:lvl4pPr>
            <a:lvl5pPr marL="1151961" indent="0">
              <a:buNone/>
              <a:defRPr sz="600"/>
            </a:lvl5pPr>
            <a:lvl6pPr marL="1439951" indent="0">
              <a:buNone/>
              <a:defRPr sz="600"/>
            </a:lvl6pPr>
            <a:lvl7pPr marL="1727942" indent="0">
              <a:buNone/>
              <a:defRPr sz="600"/>
            </a:lvl7pPr>
            <a:lvl8pPr marL="2015932" indent="0">
              <a:buNone/>
              <a:defRPr sz="600"/>
            </a:lvl8pPr>
            <a:lvl9pPr marL="2303922" indent="0">
              <a:buNone/>
              <a:defRPr sz="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74567-C35F-49A7-952C-ED9825CD6D7D}" type="datetimeFigureOut">
              <a:rPr lang="es-VE" smtClean="0"/>
              <a:t>17/04/2023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4082-53FF-4C50-9561-C9F229D6841C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611717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87937" y="3528219"/>
            <a:ext cx="3024188" cy="416526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987937" y="450361"/>
            <a:ext cx="3024188" cy="3024188"/>
          </a:xfrm>
        </p:spPr>
        <p:txBody>
          <a:bodyPr/>
          <a:lstStyle>
            <a:lvl1pPr marL="0" indent="0">
              <a:buNone/>
              <a:defRPr sz="2000"/>
            </a:lvl1pPr>
            <a:lvl2pPr marL="287990" indent="0">
              <a:buNone/>
              <a:defRPr sz="1800"/>
            </a:lvl2pPr>
            <a:lvl3pPr marL="575981" indent="0">
              <a:buNone/>
              <a:defRPr sz="1500"/>
            </a:lvl3pPr>
            <a:lvl4pPr marL="863971" indent="0">
              <a:buNone/>
              <a:defRPr sz="1300"/>
            </a:lvl4pPr>
            <a:lvl5pPr marL="1151961" indent="0">
              <a:buNone/>
              <a:defRPr sz="1300"/>
            </a:lvl5pPr>
            <a:lvl6pPr marL="1439951" indent="0">
              <a:buNone/>
              <a:defRPr sz="1300"/>
            </a:lvl6pPr>
            <a:lvl7pPr marL="1727942" indent="0">
              <a:buNone/>
              <a:defRPr sz="1300"/>
            </a:lvl7pPr>
            <a:lvl8pPr marL="2015932" indent="0">
              <a:buNone/>
              <a:defRPr sz="1300"/>
            </a:lvl8pPr>
            <a:lvl9pPr marL="2303922" indent="0">
              <a:buNone/>
              <a:defRPr sz="13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87937" y="3944746"/>
            <a:ext cx="3024188" cy="591536"/>
          </a:xfrm>
        </p:spPr>
        <p:txBody>
          <a:bodyPr/>
          <a:lstStyle>
            <a:lvl1pPr marL="0" indent="0">
              <a:buNone/>
              <a:defRPr sz="900"/>
            </a:lvl1pPr>
            <a:lvl2pPr marL="287990" indent="0">
              <a:buNone/>
              <a:defRPr sz="800"/>
            </a:lvl2pPr>
            <a:lvl3pPr marL="575981" indent="0">
              <a:buNone/>
              <a:defRPr sz="600"/>
            </a:lvl3pPr>
            <a:lvl4pPr marL="863971" indent="0">
              <a:buNone/>
              <a:defRPr sz="600"/>
            </a:lvl4pPr>
            <a:lvl5pPr marL="1151961" indent="0">
              <a:buNone/>
              <a:defRPr sz="600"/>
            </a:lvl5pPr>
            <a:lvl6pPr marL="1439951" indent="0">
              <a:buNone/>
              <a:defRPr sz="600"/>
            </a:lvl6pPr>
            <a:lvl7pPr marL="1727942" indent="0">
              <a:buNone/>
              <a:defRPr sz="600"/>
            </a:lvl7pPr>
            <a:lvl8pPr marL="2015932" indent="0">
              <a:buNone/>
              <a:defRPr sz="600"/>
            </a:lvl8pPr>
            <a:lvl9pPr marL="2303922" indent="0">
              <a:buNone/>
              <a:defRPr sz="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74567-C35F-49A7-952C-ED9825CD6D7D}" type="datetimeFigureOut">
              <a:rPr lang="es-VE" smtClean="0"/>
              <a:t>17/04/2023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4082-53FF-4C50-9561-C9F229D6841C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709376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252016" y="201846"/>
            <a:ext cx="4536282" cy="840052"/>
          </a:xfrm>
          <a:prstGeom prst="rect">
            <a:avLst/>
          </a:prstGeom>
        </p:spPr>
        <p:txBody>
          <a:bodyPr vert="horz" lIns="57598" tIns="28799" rIns="57598" bIns="28799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2016" y="1176073"/>
            <a:ext cx="4536282" cy="3326374"/>
          </a:xfrm>
          <a:prstGeom prst="rect">
            <a:avLst/>
          </a:prstGeom>
        </p:spPr>
        <p:txBody>
          <a:bodyPr vert="horz" lIns="57598" tIns="28799" rIns="57598" bIns="28799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252016" y="4671624"/>
            <a:ext cx="1176073" cy="268350"/>
          </a:xfrm>
          <a:prstGeom prst="rect">
            <a:avLst/>
          </a:prstGeom>
        </p:spPr>
        <p:txBody>
          <a:bodyPr vert="horz" lIns="57598" tIns="28799" rIns="57598" bIns="28799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74567-C35F-49A7-952C-ED9825CD6D7D}" type="datetimeFigureOut">
              <a:rPr lang="es-VE" smtClean="0"/>
              <a:t>17/04/2023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722107" y="4671624"/>
            <a:ext cx="1596099" cy="268350"/>
          </a:xfrm>
          <a:prstGeom prst="rect">
            <a:avLst/>
          </a:prstGeom>
        </p:spPr>
        <p:txBody>
          <a:bodyPr vert="horz" lIns="57598" tIns="28799" rIns="57598" bIns="28799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3612224" y="4671624"/>
            <a:ext cx="1176073" cy="268350"/>
          </a:xfrm>
          <a:prstGeom prst="rect">
            <a:avLst/>
          </a:prstGeom>
        </p:spPr>
        <p:txBody>
          <a:bodyPr vert="horz" lIns="57598" tIns="28799" rIns="57598" bIns="28799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A4082-53FF-4C50-9561-C9F229D6841C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710943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75981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5993" indent="-215993" algn="l" defTabSz="57598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67984" indent="-179994" algn="l" defTabSz="575981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19976" indent="-143995" algn="l" defTabSz="575981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007966" indent="-143995" algn="l" defTabSz="575981" rtl="0" eaLnBrk="1" latinLnBrk="0" hangingPunct="1">
        <a:spcBef>
          <a:spcPct val="20000"/>
        </a:spcBef>
        <a:buFont typeface="Arial" pitchFamily="34" charset="0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95956" indent="-143995" algn="l" defTabSz="575981" rtl="0" eaLnBrk="1" latinLnBrk="0" hangingPunct="1">
        <a:spcBef>
          <a:spcPct val="20000"/>
        </a:spcBef>
        <a:buFont typeface="Arial" pitchFamily="34" charset="0"/>
        <a:buChar char="»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583947" indent="-143995" algn="l" defTabSz="575981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871937" indent="-143995" algn="l" defTabSz="575981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159927" indent="-143995" algn="l" defTabSz="575981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447917" indent="-143995" algn="l" defTabSz="575981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87990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75981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63971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51961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39951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727942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2015932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303922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40313" cy="5040313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1152004" y="252015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800" dirty="0" smtClean="0">
                <a:latin typeface="Delmon Delicate" pitchFamily="2" charset="0"/>
              </a:rPr>
              <a:t>[Día]</a:t>
            </a:r>
            <a:endParaRPr lang="es-VE" sz="1800" dirty="0">
              <a:latin typeface="Delmon Delicate" pitchFamily="2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016989" y="2934176"/>
            <a:ext cx="15661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2000" dirty="0" smtClean="0">
                <a:latin typeface="Delmon Delicate" pitchFamily="2" charset="0"/>
              </a:rPr>
              <a:t>00 de [mes]</a:t>
            </a:r>
            <a:endParaRPr lang="es-VE" sz="2000" dirty="0">
              <a:latin typeface="Delmon Delicate" pitchFamily="2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808188" y="252015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800" dirty="0" smtClean="0">
                <a:latin typeface="Delmon Delicate" pitchFamily="2" charset="0"/>
              </a:rPr>
              <a:t>A las</a:t>
            </a:r>
            <a:endParaRPr lang="es-VE" sz="1800" dirty="0">
              <a:latin typeface="Delmon Delicate" pitchFamily="2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736180" y="2934176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2000" dirty="0" smtClean="0">
                <a:latin typeface="Delmon Delicate" pitchFamily="2" charset="0"/>
              </a:rPr>
              <a:t>00:00 </a:t>
            </a:r>
            <a:r>
              <a:rPr lang="es-VE" sz="2000" dirty="0" err="1" smtClean="0">
                <a:latin typeface="Delmon Delicate" pitchFamily="2" charset="0"/>
              </a:rPr>
              <a:t>hrs</a:t>
            </a:r>
            <a:endParaRPr lang="es-VE" sz="2000" dirty="0">
              <a:latin typeface="Delmon Delicate" pitchFamily="2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935980" y="3734442"/>
            <a:ext cx="280831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300" dirty="0" smtClean="0">
                <a:latin typeface="Delmon Delicate" pitchFamily="2" charset="0"/>
              </a:rPr>
              <a:t>[Dirección del lugar]</a:t>
            </a:r>
            <a:endParaRPr lang="es-VE" sz="1300" dirty="0">
              <a:latin typeface="Delmon Delicate" pitchFamily="2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007988" y="4772789"/>
            <a:ext cx="32763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dirty="0" smtClean="0">
                <a:latin typeface="Baar Sophia" pitchFamily="2" charset="0"/>
              </a:rPr>
              <a:t>Confirma tu asistencia con [nombre] al 55 555 5555</a:t>
            </a:r>
            <a:endParaRPr lang="es-VE" dirty="0">
              <a:latin typeface="Baar Sophi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60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28</Words>
  <Application>Microsoft Office PowerPoint</Application>
  <PresentationFormat>Personalizado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Alexandra</dc:creator>
  <cp:lastModifiedBy>Alexandra</cp:lastModifiedBy>
  <cp:revision>8</cp:revision>
  <dcterms:created xsi:type="dcterms:W3CDTF">2023-04-17T15:32:04Z</dcterms:created>
  <dcterms:modified xsi:type="dcterms:W3CDTF">2023-04-17T16:02:58Z</dcterms:modified>
</cp:coreProperties>
</file>