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568825" cy="6394450"/>
  <p:notesSz cx="6858000" cy="9144000"/>
  <p:defaultTextStyle>
    <a:defPPr>
      <a:defRPr lang="es-VE"/>
    </a:defPPr>
    <a:lvl1pPr marL="0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228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6455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39683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2911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6139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79366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2594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5822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DA"/>
    <a:srgbClr val="FBD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544" y="-90"/>
      </p:cViewPr>
      <p:guideLst>
        <p:guide orient="horz" pos="2014"/>
        <p:guide pos="14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2662" y="1986425"/>
            <a:ext cx="3883501" cy="13706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324" y="3623522"/>
            <a:ext cx="3198178" cy="1634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9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2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6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7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2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5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9795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9047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655406" y="238313"/>
            <a:ext cx="513199" cy="508743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221" y="238313"/>
            <a:ext cx="1465038" cy="508743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7969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4902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906" y="4109027"/>
            <a:ext cx="3883501" cy="1270009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906" y="2710241"/>
            <a:ext cx="3883501" cy="139878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2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645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968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29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613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7936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259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582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6309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4221" y="1391385"/>
            <a:ext cx="989119" cy="393436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79487" y="1391385"/>
            <a:ext cx="989119" cy="393436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794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441" y="256074"/>
            <a:ext cx="4111943" cy="106574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441" y="1431351"/>
            <a:ext cx="2018691" cy="59651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228" indent="0">
              <a:buNone/>
              <a:defRPr sz="1400" b="1"/>
            </a:lvl2pPr>
            <a:lvl3pPr marL="626455" indent="0">
              <a:buNone/>
              <a:defRPr sz="1200" b="1"/>
            </a:lvl3pPr>
            <a:lvl4pPr marL="939683" indent="0">
              <a:buNone/>
              <a:defRPr sz="1100" b="1"/>
            </a:lvl4pPr>
            <a:lvl5pPr marL="1252911" indent="0">
              <a:buNone/>
              <a:defRPr sz="1100" b="1"/>
            </a:lvl5pPr>
            <a:lvl6pPr marL="1566139" indent="0">
              <a:buNone/>
              <a:defRPr sz="1100" b="1"/>
            </a:lvl6pPr>
            <a:lvl7pPr marL="1879366" indent="0">
              <a:buNone/>
              <a:defRPr sz="1100" b="1"/>
            </a:lvl7pPr>
            <a:lvl8pPr marL="2192594" indent="0">
              <a:buNone/>
              <a:defRPr sz="1100" b="1"/>
            </a:lvl8pPr>
            <a:lvl9pPr marL="2505822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28441" y="2027870"/>
            <a:ext cx="2018691" cy="368421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320900" y="1431351"/>
            <a:ext cx="2019484" cy="59651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228" indent="0">
              <a:buNone/>
              <a:defRPr sz="1400" b="1"/>
            </a:lvl2pPr>
            <a:lvl3pPr marL="626455" indent="0">
              <a:buNone/>
              <a:defRPr sz="1200" b="1"/>
            </a:lvl3pPr>
            <a:lvl4pPr marL="939683" indent="0">
              <a:buNone/>
              <a:defRPr sz="1100" b="1"/>
            </a:lvl4pPr>
            <a:lvl5pPr marL="1252911" indent="0">
              <a:buNone/>
              <a:defRPr sz="1100" b="1"/>
            </a:lvl5pPr>
            <a:lvl6pPr marL="1566139" indent="0">
              <a:buNone/>
              <a:defRPr sz="1100" b="1"/>
            </a:lvl6pPr>
            <a:lvl7pPr marL="1879366" indent="0">
              <a:buNone/>
              <a:defRPr sz="1100" b="1"/>
            </a:lvl7pPr>
            <a:lvl8pPr marL="2192594" indent="0">
              <a:buNone/>
              <a:defRPr sz="1100" b="1"/>
            </a:lvl8pPr>
            <a:lvl9pPr marL="2505822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320900" y="2027870"/>
            <a:ext cx="2019484" cy="368421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1738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6400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2676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441" y="254594"/>
            <a:ext cx="1503112" cy="108350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6284" y="254594"/>
            <a:ext cx="2554100" cy="545748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8441" y="1338098"/>
            <a:ext cx="1503112" cy="4373982"/>
          </a:xfrm>
        </p:spPr>
        <p:txBody>
          <a:bodyPr/>
          <a:lstStyle>
            <a:lvl1pPr marL="0" indent="0">
              <a:buNone/>
              <a:defRPr sz="1000"/>
            </a:lvl1pPr>
            <a:lvl2pPr marL="313228" indent="0">
              <a:buNone/>
              <a:defRPr sz="800"/>
            </a:lvl2pPr>
            <a:lvl3pPr marL="626455" indent="0">
              <a:buNone/>
              <a:defRPr sz="700"/>
            </a:lvl3pPr>
            <a:lvl4pPr marL="939683" indent="0">
              <a:buNone/>
              <a:defRPr sz="600"/>
            </a:lvl4pPr>
            <a:lvl5pPr marL="1252911" indent="0">
              <a:buNone/>
              <a:defRPr sz="600"/>
            </a:lvl5pPr>
            <a:lvl6pPr marL="1566139" indent="0">
              <a:buNone/>
              <a:defRPr sz="600"/>
            </a:lvl6pPr>
            <a:lvl7pPr marL="1879366" indent="0">
              <a:buNone/>
              <a:defRPr sz="600"/>
            </a:lvl7pPr>
            <a:lvl8pPr marL="2192594" indent="0">
              <a:buNone/>
              <a:defRPr sz="600"/>
            </a:lvl8pPr>
            <a:lvl9pPr marL="25058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2396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5522" y="4476115"/>
            <a:ext cx="2741295" cy="528431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95522" y="571356"/>
            <a:ext cx="2741295" cy="3836670"/>
          </a:xfrm>
        </p:spPr>
        <p:txBody>
          <a:bodyPr/>
          <a:lstStyle>
            <a:lvl1pPr marL="0" indent="0">
              <a:buNone/>
              <a:defRPr sz="2200"/>
            </a:lvl1pPr>
            <a:lvl2pPr marL="313228" indent="0">
              <a:buNone/>
              <a:defRPr sz="1900"/>
            </a:lvl2pPr>
            <a:lvl3pPr marL="626455" indent="0">
              <a:buNone/>
              <a:defRPr sz="1600"/>
            </a:lvl3pPr>
            <a:lvl4pPr marL="939683" indent="0">
              <a:buNone/>
              <a:defRPr sz="1400"/>
            </a:lvl4pPr>
            <a:lvl5pPr marL="1252911" indent="0">
              <a:buNone/>
              <a:defRPr sz="1400"/>
            </a:lvl5pPr>
            <a:lvl6pPr marL="1566139" indent="0">
              <a:buNone/>
              <a:defRPr sz="1400"/>
            </a:lvl6pPr>
            <a:lvl7pPr marL="1879366" indent="0">
              <a:buNone/>
              <a:defRPr sz="1400"/>
            </a:lvl7pPr>
            <a:lvl8pPr marL="2192594" indent="0">
              <a:buNone/>
              <a:defRPr sz="1400"/>
            </a:lvl8pPr>
            <a:lvl9pPr marL="2505822" indent="0">
              <a:buNone/>
              <a:defRPr sz="14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95522" y="5004546"/>
            <a:ext cx="2741295" cy="750459"/>
          </a:xfrm>
        </p:spPr>
        <p:txBody>
          <a:bodyPr/>
          <a:lstStyle>
            <a:lvl1pPr marL="0" indent="0">
              <a:buNone/>
              <a:defRPr sz="1000"/>
            </a:lvl1pPr>
            <a:lvl2pPr marL="313228" indent="0">
              <a:buNone/>
              <a:defRPr sz="800"/>
            </a:lvl2pPr>
            <a:lvl3pPr marL="626455" indent="0">
              <a:buNone/>
              <a:defRPr sz="700"/>
            </a:lvl3pPr>
            <a:lvl4pPr marL="939683" indent="0">
              <a:buNone/>
              <a:defRPr sz="600"/>
            </a:lvl4pPr>
            <a:lvl5pPr marL="1252911" indent="0">
              <a:buNone/>
              <a:defRPr sz="600"/>
            </a:lvl5pPr>
            <a:lvl6pPr marL="1566139" indent="0">
              <a:buNone/>
              <a:defRPr sz="600"/>
            </a:lvl6pPr>
            <a:lvl7pPr marL="1879366" indent="0">
              <a:buNone/>
              <a:defRPr sz="600"/>
            </a:lvl7pPr>
            <a:lvl8pPr marL="2192594" indent="0">
              <a:buNone/>
              <a:defRPr sz="600"/>
            </a:lvl8pPr>
            <a:lvl9pPr marL="25058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819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28441" y="256074"/>
            <a:ext cx="4111943" cy="1065742"/>
          </a:xfrm>
          <a:prstGeom prst="rect">
            <a:avLst/>
          </a:prstGeom>
        </p:spPr>
        <p:txBody>
          <a:bodyPr vert="horz" lIns="62646" tIns="31323" rIns="62646" bIns="3132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441" y="1492039"/>
            <a:ext cx="4111943" cy="4220041"/>
          </a:xfrm>
          <a:prstGeom prst="rect">
            <a:avLst/>
          </a:prstGeom>
        </p:spPr>
        <p:txBody>
          <a:bodyPr vert="horz" lIns="62646" tIns="31323" rIns="62646" bIns="3132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28441" y="5926708"/>
            <a:ext cx="1066059" cy="340445"/>
          </a:xfrm>
          <a:prstGeom prst="rect">
            <a:avLst/>
          </a:prstGeom>
        </p:spPr>
        <p:txBody>
          <a:bodyPr vert="horz" lIns="62646" tIns="31323" rIns="62646" bIns="31323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FC1FE-35AC-4600-A92D-2BFBFDA48DA4}" type="datetimeFigureOut">
              <a:rPr lang="es-VE" smtClean="0"/>
              <a:t>05/04/2023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561015" y="5926708"/>
            <a:ext cx="1446795" cy="340445"/>
          </a:xfrm>
          <a:prstGeom prst="rect">
            <a:avLst/>
          </a:prstGeom>
        </p:spPr>
        <p:txBody>
          <a:bodyPr vert="horz" lIns="62646" tIns="31323" rIns="62646" bIns="31323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274325" y="5926708"/>
            <a:ext cx="1066059" cy="340445"/>
          </a:xfrm>
          <a:prstGeom prst="rect">
            <a:avLst/>
          </a:prstGeom>
        </p:spPr>
        <p:txBody>
          <a:bodyPr vert="horz" lIns="62646" tIns="31323" rIns="62646" bIns="31323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E8748-C9DE-4A6E-AA87-4BF18ED5FA8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8586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6455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4921" indent="-234921" algn="l" defTabSz="62645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8995" indent="-195767" algn="l" defTabSz="62645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069" indent="-156614" algn="l" defTabSz="62645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297" indent="-156614" algn="l" defTabSz="626455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9525" indent="-156614" algn="l" defTabSz="626455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2752" indent="-156614" algn="l" defTabSz="62645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5980" indent="-156614" algn="l" defTabSz="62645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49208" indent="-156614" algn="l" defTabSz="62645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2436" indent="-156614" algn="l" defTabSz="62645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228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6455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39683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2911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6139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9366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2594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5822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" y="67"/>
            <a:ext cx="4568739" cy="639431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26" y="3989313"/>
            <a:ext cx="2438372" cy="2438372"/>
          </a:xfrm>
          <a:prstGeom prst="rect">
            <a:avLst/>
          </a:prstGeom>
        </p:spPr>
      </p:pic>
      <p:sp>
        <p:nvSpPr>
          <p:cNvPr id="7" name="6 Pentágono"/>
          <p:cNvSpPr/>
          <p:nvPr/>
        </p:nvSpPr>
        <p:spPr>
          <a:xfrm>
            <a:off x="495371" y="2249442"/>
            <a:ext cx="3578082" cy="504056"/>
          </a:xfrm>
          <a:prstGeom prst="homePlate">
            <a:avLst/>
          </a:prstGeom>
          <a:solidFill>
            <a:srgbClr val="FBDA11"/>
          </a:solidFill>
          <a:ln>
            <a:solidFill>
              <a:srgbClr val="FBD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" name="7 CuadroTexto"/>
          <p:cNvSpPr txBox="1"/>
          <p:nvPr/>
        </p:nvSpPr>
        <p:spPr>
          <a:xfrm>
            <a:off x="772244" y="2270637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[DÍA] 00 DE [MES]</a:t>
            </a:r>
            <a:endParaRPr lang="es-VE" sz="2400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04292" y="286854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800" dirty="0" smtClean="0">
                <a:solidFill>
                  <a:srgbClr val="00A1DA"/>
                </a:solidFill>
                <a:latin typeface="Arial Black" pitchFamily="34" charset="0"/>
              </a:rPr>
              <a:t>A LAS 00:00 PM</a:t>
            </a:r>
            <a:endParaRPr lang="es-VE" sz="1800" dirty="0">
              <a:solidFill>
                <a:srgbClr val="00A1DA"/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0236" y="341324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8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[DIRECCIÓN DEL LUGAR]</a:t>
            </a:r>
            <a:endParaRPr lang="es-VE" sz="1800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47" y="1830421"/>
            <a:ext cx="671048" cy="671048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6283">
            <a:off x="3613786" y="3928941"/>
            <a:ext cx="671048" cy="671048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6386">
            <a:off x="148357" y="3964227"/>
            <a:ext cx="1065225" cy="1014936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9552">
            <a:off x="3598426" y="5377932"/>
            <a:ext cx="807745" cy="769612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5648">
            <a:off x="663133" y="3029463"/>
            <a:ext cx="335524" cy="335524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2594">
            <a:off x="3957633" y="2700781"/>
            <a:ext cx="335524" cy="335524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6386">
            <a:off x="3907055" y="3317299"/>
            <a:ext cx="249811" cy="23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7</cp:revision>
  <dcterms:created xsi:type="dcterms:W3CDTF">2023-04-05T19:51:46Z</dcterms:created>
  <dcterms:modified xsi:type="dcterms:W3CDTF">2023-04-05T20:37:12Z</dcterms:modified>
</cp:coreProperties>
</file>