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142" y="-138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5609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380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654227" y="201847"/>
            <a:ext cx="1134070" cy="43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2016" y="201847"/>
            <a:ext cx="3318206" cy="4300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2512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5813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5349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2016" y="1176073"/>
            <a:ext cx="2226138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2159" y="1176073"/>
            <a:ext cx="2226138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6393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6462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4797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2181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2299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8024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7576-0DCA-4B4D-9641-70A49D9B4A80}" type="datetimeFigureOut">
              <a:rPr lang="es-VE" smtClean="0"/>
              <a:t>23/04/2023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4D0F2-F163-4627-8A36-92D8194194D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23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31924" y="142348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dirty="0" smtClean="0">
                <a:solidFill>
                  <a:schemeClr val="bg1"/>
                </a:solidFill>
                <a:latin typeface="Franklin Gothic Heavy" pitchFamily="34" charset="0"/>
              </a:rPr>
              <a:t>Te invita a […]</a:t>
            </a:r>
            <a:endParaRPr lang="es-VE" sz="24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07988" y="209960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dirty="0" smtClean="0">
                <a:solidFill>
                  <a:schemeClr val="bg1"/>
                </a:solidFill>
                <a:latin typeface="Franklin Gothic Demi Cond" pitchFamily="34" charset="0"/>
              </a:rPr>
              <a:t>[Nombre del evento]</a:t>
            </a:r>
            <a:endParaRPr lang="es-VE" sz="2400" dirty="0">
              <a:solidFill>
                <a:schemeClr val="bg1"/>
              </a:solidFill>
              <a:latin typeface="Franklin Gothic Demi Con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31924" y="32685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Franklin Gothic Medium" pitchFamily="34" charset="0"/>
              </a:rPr>
              <a:t>[Nombre del anfitrión]</a:t>
            </a:r>
            <a:endParaRPr lang="es-VE" sz="14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87908" y="3083192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Franklin Gothic Medium" pitchFamily="34" charset="0"/>
              </a:rPr>
              <a:t>[Dirección del lugar]</a:t>
            </a:r>
            <a:endParaRPr lang="es-VE" sz="14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024212" y="308319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b="1" dirty="0" smtClean="0">
                <a:solidFill>
                  <a:schemeClr val="bg1"/>
                </a:solidFill>
                <a:latin typeface="Franklin Gothic Medium" pitchFamily="34" charset="0"/>
              </a:rPr>
              <a:t>00 [mes]</a:t>
            </a:r>
            <a:endParaRPr lang="es-VE" sz="14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08732" y="3395557"/>
            <a:ext cx="578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Franklin Gothic Medium" pitchFamily="34" charset="0"/>
              </a:rPr>
              <a:t>[Día]</a:t>
            </a:r>
            <a:endParaRPr lang="es-VE" sz="14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3816300" y="3390969"/>
            <a:ext cx="0" cy="31695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846119" y="3395557"/>
            <a:ext cx="650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Franklin Gothic Medium" pitchFamily="34" charset="0"/>
              </a:rPr>
              <a:t>[0]PM</a:t>
            </a:r>
            <a:endParaRPr lang="es-VE" sz="14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548048" y="4485845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Franklin Gothic Medium" pitchFamily="34" charset="0"/>
              </a:rPr>
              <a:t>RSVP al 55 555 555</a:t>
            </a:r>
            <a:endParaRPr lang="es-VE" sz="14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752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14</cp:revision>
  <dcterms:created xsi:type="dcterms:W3CDTF">2023-04-23T15:08:23Z</dcterms:created>
  <dcterms:modified xsi:type="dcterms:W3CDTF">2023-04-23T17:00:15Z</dcterms:modified>
</cp:coreProperties>
</file>