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565650" cy="6394450"/>
  <p:notesSz cx="6858000" cy="9144000"/>
  <p:defaultTextStyle>
    <a:defPPr>
      <a:defRPr lang="es-VE"/>
    </a:defPPr>
    <a:lvl1pPr marL="0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136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6273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39409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2545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5681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78818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1954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5090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556" y="-90"/>
      </p:cViewPr>
      <p:guideLst>
        <p:guide orient="horz" pos="2014"/>
        <p:guide pos="1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2424" y="1986425"/>
            <a:ext cx="3880803" cy="13706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4848" y="3623522"/>
            <a:ext cx="3195955" cy="1634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6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9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2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7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1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37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065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310096" y="256075"/>
            <a:ext cx="1027271" cy="545600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282" y="256075"/>
            <a:ext cx="3005720" cy="54560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4985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4148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655" y="4109027"/>
            <a:ext cx="3880803" cy="1270009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655" y="2710241"/>
            <a:ext cx="3880803" cy="139878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1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62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94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25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56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7881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19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50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1673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283" y="1492039"/>
            <a:ext cx="2016495" cy="422004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320872" y="1492039"/>
            <a:ext cx="2016495" cy="422004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3516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283" y="1431351"/>
            <a:ext cx="2017288" cy="59651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136" indent="0">
              <a:buNone/>
              <a:defRPr sz="1400" b="1"/>
            </a:lvl2pPr>
            <a:lvl3pPr marL="626273" indent="0">
              <a:buNone/>
              <a:defRPr sz="1200" b="1"/>
            </a:lvl3pPr>
            <a:lvl4pPr marL="939409" indent="0">
              <a:buNone/>
              <a:defRPr sz="1100" b="1"/>
            </a:lvl4pPr>
            <a:lvl5pPr marL="1252545" indent="0">
              <a:buNone/>
              <a:defRPr sz="1100" b="1"/>
            </a:lvl5pPr>
            <a:lvl6pPr marL="1565681" indent="0">
              <a:buNone/>
              <a:defRPr sz="1100" b="1"/>
            </a:lvl6pPr>
            <a:lvl7pPr marL="1878818" indent="0">
              <a:buNone/>
              <a:defRPr sz="1100" b="1"/>
            </a:lvl7pPr>
            <a:lvl8pPr marL="2191954" indent="0">
              <a:buNone/>
              <a:defRPr sz="1100" b="1"/>
            </a:lvl8pPr>
            <a:lvl9pPr marL="2505090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8283" y="2027870"/>
            <a:ext cx="2017288" cy="368421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319287" y="1431351"/>
            <a:ext cx="2018081" cy="59651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136" indent="0">
              <a:buNone/>
              <a:defRPr sz="1400" b="1"/>
            </a:lvl2pPr>
            <a:lvl3pPr marL="626273" indent="0">
              <a:buNone/>
              <a:defRPr sz="1200" b="1"/>
            </a:lvl3pPr>
            <a:lvl4pPr marL="939409" indent="0">
              <a:buNone/>
              <a:defRPr sz="1100" b="1"/>
            </a:lvl4pPr>
            <a:lvl5pPr marL="1252545" indent="0">
              <a:buNone/>
              <a:defRPr sz="1100" b="1"/>
            </a:lvl5pPr>
            <a:lvl6pPr marL="1565681" indent="0">
              <a:buNone/>
              <a:defRPr sz="1100" b="1"/>
            </a:lvl6pPr>
            <a:lvl7pPr marL="1878818" indent="0">
              <a:buNone/>
              <a:defRPr sz="1100" b="1"/>
            </a:lvl7pPr>
            <a:lvl8pPr marL="2191954" indent="0">
              <a:buNone/>
              <a:defRPr sz="1100" b="1"/>
            </a:lvl8pPr>
            <a:lvl9pPr marL="2505090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319287" y="2027870"/>
            <a:ext cx="2018081" cy="368421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357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844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9072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283" y="254594"/>
            <a:ext cx="1502067" cy="108350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5042" y="254594"/>
            <a:ext cx="2552325" cy="545748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8283" y="1338098"/>
            <a:ext cx="1502067" cy="4373982"/>
          </a:xfrm>
        </p:spPr>
        <p:txBody>
          <a:bodyPr/>
          <a:lstStyle>
            <a:lvl1pPr marL="0" indent="0">
              <a:buNone/>
              <a:defRPr sz="1000"/>
            </a:lvl1pPr>
            <a:lvl2pPr marL="313136" indent="0">
              <a:buNone/>
              <a:defRPr sz="800"/>
            </a:lvl2pPr>
            <a:lvl3pPr marL="626273" indent="0">
              <a:buNone/>
              <a:defRPr sz="700"/>
            </a:lvl3pPr>
            <a:lvl4pPr marL="939409" indent="0">
              <a:buNone/>
              <a:defRPr sz="600"/>
            </a:lvl4pPr>
            <a:lvl5pPr marL="1252545" indent="0">
              <a:buNone/>
              <a:defRPr sz="600"/>
            </a:lvl5pPr>
            <a:lvl6pPr marL="1565681" indent="0">
              <a:buNone/>
              <a:defRPr sz="600"/>
            </a:lvl6pPr>
            <a:lvl7pPr marL="1878818" indent="0">
              <a:buNone/>
              <a:defRPr sz="600"/>
            </a:lvl7pPr>
            <a:lvl8pPr marL="2191954" indent="0">
              <a:buNone/>
              <a:defRPr sz="600"/>
            </a:lvl8pPr>
            <a:lvl9pPr marL="2505090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901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4899" y="4476115"/>
            <a:ext cx="2739390" cy="528431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94899" y="571356"/>
            <a:ext cx="2739390" cy="3836670"/>
          </a:xfrm>
        </p:spPr>
        <p:txBody>
          <a:bodyPr/>
          <a:lstStyle>
            <a:lvl1pPr marL="0" indent="0">
              <a:buNone/>
              <a:defRPr sz="2200"/>
            </a:lvl1pPr>
            <a:lvl2pPr marL="313136" indent="0">
              <a:buNone/>
              <a:defRPr sz="1900"/>
            </a:lvl2pPr>
            <a:lvl3pPr marL="626273" indent="0">
              <a:buNone/>
              <a:defRPr sz="1600"/>
            </a:lvl3pPr>
            <a:lvl4pPr marL="939409" indent="0">
              <a:buNone/>
              <a:defRPr sz="1400"/>
            </a:lvl4pPr>
            <a:lvl5pPr marL="1252545" indent="0">
              <a:buNone/>
              <a:defRPr sz="1400"/>
            </a:lvl5pPr>
            <a:lvl6pPr marL="1565681" indent="0">
              <a:buNone/>
              <a:defRPr sz="1400"/>
            </a:lvl6pPr>
            <a:lvl7pPr marL="1878818" indent="0">
              <a:buNone/>
              <a:defRPr sz="1400"/>
            </a:lvl7pPr>
            <a:lvl8pPr marL="2191954" indent="0">
              <a:buNone/>
              <a:defRPr sz="1400"/>
            </a:lvl8pPr>
            <a:lvl9pPr marL="2505090" indent="0">
              <a:buNone/>
              <a:defRPr sz="14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94899" y="5004546"/>
            <a:ext cx="2739390" cy="750459"/>
          </a:xfrm>
        </p:spPr>
        <p:txBody>
          <a:bodyPr/>
          <a:lstStyle>
            <a:lvl1pPr marL="0" indent="0">
              <a:buNone/>
              <a:defRPr sz="1000"/>
            </a:lvl1pPr>
            <a:lvl2pPr marL="313136" indent="0">
              <a:buNone/>
              <a:defRPr sz="800"/>
            </a:lvl2pPr>
            <a:lvl3pPr marL="626273" indent="0">
              <a:buNone/>
              <a:defRPr sz="700"/>
            </a:lvl3pPr>
            <a:lvl4pPr marL="939409" indent="0">
              <a:buNone/>
              <a:defRPr sz="600"/>
            </a:lvl4pPr>
            <a:lvl5pPr marL="1252545" indent="0">
              <a:buNone/>
              <a:defRPr sz="600"/>
            </a:lvl5pPr>
            <a:lvl6pPr marL="1565681" indent="0">
              <a:buNone/>
              <a:defRPr sz="600"/>
            </a:lvl6pPr>
            <a:lvl7pPr marL="1878818" indent="0">
              <a:buNone/>
              <a:defRPr sz="600"/>
            </a:lvl7pPr>
            <a:lvl8pPr marL="2191954" indent="0">
              <a:buNone/>
              <a:defRPr sz="600"/>
            </a:lvl8pPr>
            <a:lvl9pPr marL="2505090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3803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28283" y="256074"/>
            <a:ext cx="4109085" cy="1065742"/>
          </a:xfrm>
          <a:prstGeom prst="rect">
            <a:avLst/>
          </a:prstGeom>
        </p:spPr>
        <p:txBody>
          <a:bodyPr vert="horz" lIns="62627" tIns="31314" rIns="62627" bIns="3131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283" y="1492039"/>
            <a:ext cx="4109085" cy="4220041"/>
          </a:xfrm>
          <a:prstGeom prst="rect">
            <a:avLst/>
          </a:prstGeom>
        </p:spPr>
        <p:txBody>
          <a:bodyPr vert="horz" lIns="62627" tIns="31314" rIns="62627" bIns="313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28283" y="5926708"/>
            <a:ext cx="1065318" cy="340445"/>
          </a:xfrm>
          <a:prstGeom prst="rect">
            <a:avLst/>
          </a:prstGeom>
        </p:spPr>
        <p:txBody>
          <a:bodyPr vert="horz" lIns="62627" tIns="31314" rIns="62627" bIns="31314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D1C97-6579-4169-8E98-A1B9D368B6D8}" type="datetimeFigureOut">
              <a:rPr lang="es-VE" smtClean="0"/>
              <a:t>11/04/2023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559931" y="5926708"/>
            <a:ext cx="1445789" cy="340445"/>
          </a:xfrm>
          <a:prstGeom prst="rect">
            <a:avLst/>
          </a:prstGeom>
        </p:spPr>
        <p:txBody>
          <a:bodyPr vert="horz" lIns="62627" tIns="31314" rIns="62627" bIns="31314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272049" y="5926708"/>
            <a:ext cx="1065318" cy="340445"/>
          </a:xfrm>
          <a:prstGeom prst="rect">
            <a:avLst/>
          </a:prstGeom>
        </p:spPr>
        <p:txBody>
          <a:bodyPr vert="horz" lIns="62627" tIns="31314" rIns="62627" bIns="31314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3A5B-7149-4D72-9C4E-2EF96AF3C13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1466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6273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4852" indent="-234852" algn="l" defTabSz="6262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8846" indent="-195710" algn="l" defTabSz="62627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2841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977" indent="-156568" algn="l" defTabSz="62627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9113" indent="-156568" algn="l" defTabSz="62627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2250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5386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48522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1658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136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6273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9409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545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5681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8818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1954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5090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" y="67"/>
            <a:ext cx="4565542" cy="639431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10717" y="1181001"/>
            <a:ext cx="1944216" cy="108012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129473"/>
              </a:avLst>
            </a:prstTxWarp>
            <a:spAutoFit/>
          </a:bodyPr>
          <a:lstStyle/>
          <a:p>
            <a:pPr algn="ctr"/>
            <a:r>
              <a:rPr lang="es-VE" sz="1600" dirty="0" smtClean="0">
                <a:latin typeface="Dream Orphans" pitchFamily="50" charset="0"/>
              </a:rPr>
              <a:t>Te invito a la fiesta de</a:t>
            </a:r>
            <a:endParaRPr lang="es-VE" sz="1600" dirty="0">
              <a:latin typeface="Dream Orph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6631" y="1685057"/>
            <a:ext cx="3492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8000" dirty="0" smtClean="0">
                <a:latin typeface="Script MT Bold" pitchFamily="66" charset="0"/>
              </a:rPr>
              <a:t>Nombre</a:t>
            </a:r>
            <a:endParaRPr lang="es-VE" sz="8000" dirty="0">
              <a:latin typeface="Script MT Bold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42665" y="322152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Dream Orphans" pitchFamily="50" charset="0"/>
              </a:rPr>
              <a:t>¡Ven a pasar un día muy especial!</a:t>
            </a:r>
            <a:endParaRPr lang="es-VE" sz="1600" dirty="0">
              <a:latin typeface="Dream Orphans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37620" y="3917305"/>
            <a:ext cx="1746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Barlow" pitchFamily="2" charset="0"/>
              </a:rPr>
              <a:t>00 de [mes]</a:t>
            </a:r>
            <a:endParaRPr lang="es-VE" sz="1600" dirty="0">
              <a:latin typeface="Barlow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81836" y="3900428"/>
            <a:ext cx="1746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Barlow" pitchFamily="2" charset="0"/>
              </a:rPr>
              <a:t>00:00 horas</a:t>
            </a:r>
            <a:endParaRPr lang="es-VE" sz="1600" dirty="0">
              <a:latin typeface="Barlow" pitchFamily="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126196" y="4658871"/>
            <a:ext cx="2313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Barlow" pitchFamily="2" charset="0"/>
              </a:rPr>
              <a:t>[Dirección del lugar]</a:t>
            </a:r>
            <a:endParaRPr lang="es-VE" sz="1600" dirty="0">
              <a:latin typeface="Barlow" pitchFamily="2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126195" y="5789513"/>
            <a:ext cx="2313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Barlow" pitchFamily="2" charset="0"/>
              </a:rPr>
              <a:t>R.S.V.P. al 55 555 555</a:t>
            </a:r>
            <a:endParaRPr lang="es-VE" dirty="0">
              <a:latin typeface="Barl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11</cp:revision>
  <dcterms:created xsi:type="dcterms:W3CDTF">2023-04-12T02:59:04Z</dcterms:created>
  <dcterms:modified xsi:type="dcterms:W3CDTF">2023-04-12T03:30:00Z</dcterms:modified>
</cp:coreProperties>
</file>