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040313" cy="5040313"/>
  <p:notesSz cx="6858000" cy="9144000"/>
  <p:defaultTextStyle>
    <a:defPPr>
      <a:defRPr lang="es-VE"/>
    </a:defPPr>
    <a:lvl1pPr marL="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799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598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397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5196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995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794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1593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30392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05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094" y="-90"/>
      </p:cViewPr>
      <p:guideLst>
        <p:guide orient="horz" pos="1588"/>
        <p:guide pos="15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8024" y="1565764"/>
            <a:ext cx="4284266" cy="1080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6047" y="2856177"/>
            <a:ext cx="3528219" cy="1288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181D-D65C-4711-BF5A-569275972856}" type="datetimeFigureOut">
              <a:rPr lang="es-VE" smtClean="0"/>
              <a:t>10/04/2023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54D1-350F-4684-A4C3-B8A7D9FFE20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22230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181D-D65C-4711-BF5A-569275972856}" type="datetimeFigureOut">
              <a:rPr lang="es-VE" smtClean="0"/>
              <a:t>10/04/2023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54D1-350F-4684-A4C3-B8A7D9FFE20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0014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654227" y="201847"/>
            <a:ext cx="1134070" cy="43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2016" y="201847"/>
            <a:ext cx="3318206" cy="4300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181D-D65C-4711-BF5A-569275972856}" type="datetimeFigureOut">
              <a:rPr lang="es-VE" smtClean="0"/>
              <a:t>10/04/2023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54D1-350F-4684-A4C3-B8A7D9FFE20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4169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181D-D65C-4711-BF5A-569275972856}" type="datetimeFigureOut">
              <a:rPr lang="es-VE" smtClean="0"/>
              <a:t>10/04/2023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54D1-350F-4684-A4C3-B8A7D9FFE20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3467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8150" y="3238868"/>
            <a:ext cx="4284266" cy="1001062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8150" y="2136300"/>
            <a:ext cx="4284266" cy="1102568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8799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181D-D65C-4711-BF5A-569275972856}" type="datetimeFigureOut">
              <a:rPr lang="es-VE" smtClean="0"/>
              <a:t>10/04/2023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54D1-350F-4684-A4C3-B8A7D9FFE20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7871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2016" y="1176073"/>
            <a:ext cx="2226138" cy="332637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62159" y="1176073"/>
            <a:ext cx="2226138" cy="332637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181D-D65C-4711-BF5A-569275972856}" type="datetimeFigureOut">
              <a:rPr lang="es-VE" smtClean="0"/>
              <a:t>10/04/2023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54D1-350F-4684-A4C3-B8A7D9FFE20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708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5" y="1128237"/>
            <a:ext cx="2227014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2015" y="1598433"/>
            <a:ext cx="2227014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560409" y="1128237"/>
            <a:ext cx="2227888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560409" y="1598433"/>
            <a:ext cx="2227888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181D-D65C-4711-BF5A-569275972856}" type="datetimeFigureOut">
              <a:rPr lang="es-VE" smtClean="0"/>
              <a:t>10/04/2023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54D1-350F-4684-A4C3-B8A7D9FFE20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4347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181D-D65C-4711-BF5A-569275972856}" type="datetimeFigureOut">
              <a:rPr lang="es-VE" smtClean="0"/>
              <a:t>10/04/2023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54D1-350F-4684-A4C3-B8A7D9FFE20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3194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181D-D65C-4711-BF5A-569275972856}" type="datetimeFigureOut">
              <a:rPr lang="es-VE" smtClean="0"/>
              <a:t>10/04/2023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54D1-350F-4684-A4C3-B8A7D9FFE20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9835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200679"/>
            <a:ext cx="1658228" cy="854053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0622" y="200679"/>
            <a:ext cx="2817675" cy="430176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2016" y="1054733"/>
            <a:ext cx="1658228" cy="3447714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181D-D65C-4711-BF5A-569275972856}" type="datetimeFigureOut">
              <a:rPr lang="es-VE" smtClean="0"/>
              <a:t>10/04/2023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54D1-350F-4684-A4C3-B8A7D9FFE20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7749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7937" y="3528219"/>
            <a:ext cx="3024188" cy="416526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987937" y="450361"/>
            <a:ext cx="3024188" cy="3024188"/>
          </a:xfrm>
        </p:spPr>
        <p:txBody>
          <a:bodyPr/>
          <a:lstStyle>
            <a:lvl1pPr marL="0" indent="0">
              <a:buNone/>
              <a:defRPr sz="2000"/>
            </a:lvl1pPr>
            <a:lvl2pPr marL="287990" indent="0">
              <a:buNone/>
              <a:defRPr sz="1800"/>
            </a:lvl2pPr>
            <a:lvl3pPr marL="575981" indent="0">
              <a:buNone/>
              <a:defRPr sz="1500"/>
            </a:lvl3pPr>
            <a:lvl4pPr marL="863971" indent="0">
              <a:buNone/>
              <a:defRPr sz="1300"/>
            </a:lvl4pPr>
            <a:lvl5pPr marL="1151961" indent="0">
              <a:buNone/>
              <a:defRPr sz="1300"/>
            </a:lvl5pPr>
            <a:lvl6pPr marL="1439951" indent="0">
              <a:buNone/>
              <a:defRPr sz="1300"/>
            </a:lvl6pPr>
            <a:lvl7pPr marL="1727942" indent="0">
              <a:buNone/>
              <a:defRPr sz="1300"/>
            </a:lvl7pPr>
            <a:lvl8pPr marL="2015932" indent="0">
              <a:buNone/>
              <a:defRPr sz="1300"/>
            </a:lvl8pPr>
            <a:lvl9pPr marL="2303922" indent="0">
              <a:buNone/>
              <a:defRPr sz="13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87937" y="3944746"/>
            <a:ext cx="3024188" cy="591536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181D-D65C-4711-BF5A-569275972856}" type="datetimeFigureOut">
              <a:rPr lang="es-VE" smtClean="0"/>
              <a:t>10/04/2023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54D1-350F-4684-A4C3-B8A7D9FFE20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76637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2016" y="201846"/>
            <a:ext cx="4536282" cy="840052"/>
          </a:xfrm>
          <a:prstGeom prst="rect">
            <a:avLst/>
          </a:prstGeom>
        </p:spPr>
        <p:txBody>
          <a:bodyPr vert="horz" lIns="57598" tIns="28799" rIns="57598" bIns="2879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6" y="1176073"/>
            <a:ext cx="4536282" cy="3326374"/>
          </a:xfrm>
          <a:prstGeom prst="rect">
            <a:avLst/>
          </a:prstGeom>
        </p:spPr>
        <p:txBody>
          <a:bodyPr vert="horz" lIns="57598" tIns="28799" rIns="57598" bIns="2879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2016" y="4671624"/>
            <a:ext cx="1176073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F181D-D65C-4711-BF5A-569275972856}" type="datetimeFigureOut">
              <a:rPr lang="es-VE" smtClean="0"/>
              <a:t>10/04/2023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22107" y="4671624"/>
            <a:ext cx="1596099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12224" y="4671624"/>
            <a:ext cx="1176073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454D1-350F-4684-A4C3-B8A7D9FFE20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8600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75981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993" indent="-215993" algn="l" defTabSz="5759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7984" indent="-179994" algn="l" defTabSz="575981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5" r="11625"/>
          <a:stretch/>
        </p:blipFill>
        <p:spPr>
          <a:xfrm>
            <a:off x="0" y="-1"/>
            <a:ext cx="5040313" cy="5040313"/>
          </a:xfrm>
          <a:prstGeom prst="rect">
            <a:avLst/>
          </a:prstGeom>
        </p:spPr>
      </p:pic>
      <p:sp>
        <p:nvSpPr>
          <p:cNvPr id="6" name="5 Elipse"/>
          <p:cNvSpPr/>
          <p:nvPr/>
        </p:nvSpPr>
        <p:spPr>
          <a:xfrm>
            <a:off x="143892" y="323911"/>
            <a:ext cx="3888432" cy="4392488"/>
          </a:xfrm>
          <a:prstGeom prst="ellipse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30732" y="1872083"/>
            <a:ext cx="2177656" cy="3024213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8" name="7 CuadroTexto"/>
          <p:cNvSpPr txBox="1"/>
          <p:nvPr/>
        </p:nvSpPr>
        <p:spPr>
          <a:xfrm>
            <a:off x="1147650" y="358365"/>
            <a:ext cx="1880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5400" dirty="0" smtClean="0">
                <a:solidFill>
                  <a:schemeClr val="bg1"/>
                </a:solidFill>
                <a:latin typeface="Snacker Comic Personal Use Only" pitchFamily="2" charset="0"/>
              </a:rPr>
              <a:t>Nombre</a:t>
            </a:r>
            <a:endParaRPr lang="es-VE" sz="5400" dirty="0">
              <a:solidFill>
                <a:schemeClr val="bg1"/>
              </a:solidFill>
              <a:latin typeface="Snacker Comic Personal Use Only" pitchFamily="2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043992" y="1097029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800" dirty="0" smtClean="0">
                <a:solidFill>
                  <a:srgbClr val="FFFF00"/>
                </a:solidFill>
                <a:latin typeface="Showcard Gothic" pitchFamily="82" charset="0"/>
              </a:rPr>
              <a:t>Cumple 0 años</a:t>
            </a:r>
            <a:endParaRPr lang="es-VE" sz="1800" dirty="0">
              <a:solidFill>
                <a:srgbClr val="FFFF00"/>
              </a:solidFill>
              <a:latin typeface="Showcard Gothic" pitchFamily="82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13922" y="1826102"/>
            <a:ext cx="1332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dirty="0" smtClean="0">
                <a:solidFill>
                  <a:schemeClr val="bg1"/>
                </a:solidFill>
                <a:latin typeface="Cagile" pitchFamily="50" charset="0"/>
              </a:rPr>
              <a:t>Nos vemos el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584052" y="1795324"/>
            <a:ext cx="1548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000" dirty="0" smtClean="0">
                <a:solidFill>
                  <a:srgbClr val="FB053A"/>
                </a:solidFill>
                <a:latin typeface="Cagile" pitchFamily="50" charset="0"/>
              </a:rPr>
              <a:t>00 de [mes]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935980" y="2195434"/>
            <a:ext cx="702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dirty="0" smtClean="0">
                <a:solidFill>
                  <a:schemeClr val="bg1"/>
                </a:solidFill>
                <a:latin typeface="Cagile" pitchFamily="50" charset="0"/>
              </a:rPr>
              <a:t>A las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1559768" y="2164656"/>
            <a:ext cx="13957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000" dirty="0" smtClean="0">
                <a:solidFill>
                  <a:srgbClr val="FFFF00"/>
                </a:solidFill>
                <a:latin typeface="Cagile" pitchFamily="50" charset="0"/>
              </a:rPr>
              <a:t>00:00 p.m.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1003872" y="2651179"/>
            <a:ext cx="1332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dirty="0" smtClean="0">
                <a:solidFill>
                  <a:schemeClr val="bg1"/>
                </a:solidFill>
                <a:latin typeface="Cagile" pitchFamily="50" charset="0"/>
              </a:rPr>
              <a:t>Dirección: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895860" y="3030246"/>
            <a:ext cx="1548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000" dirty="0" smtClean="0">
                <a:solidFill>
                  <a:srgbClr val="FB053A"/>
                </a:solidFill>
                <a:latin typeface="Cagile" pitchFamily="50" charset="0"/>
              </a:rPr>
              <a:t>[Dirección del lugar]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257839" y="4354472"/>
            <a:ext cx="1660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050" dirty="0" smtClean="0">
                <a:solidFill>
                  <a:schemeClr val="bg1"/>
                </a:solidFill>
                <a:latin typeface="Cagile" pitchFamily="50" charset="0"/>
              </a:rPr>
              <a:t>R.S.V.P. al 55 555 5555</a:t>
            </a:r>
          </a:p>
        </p:txBody>
      </p:sp>
    </p:spTree>
    <p:extLst>
      <p:ext uri="{BB962C8B-B14F-4D97-AF65-F5344CB8AC3E}">
        <p14:creationId xmlns:p14="http://schemas.microsoft.com/office/powerpoint/2010/main" val="72531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30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11</cp:revision>
  <dcterms:created xsi:type="dcterms:W3CDTF">2023-04-10T15:56:12Z</dcterms:created>
  <dcterms:modified xsi:type="dcterms:W3CDTF">2023-04-10T16:26:53Z</dcterms:modified>
</cp:coreProperties>
</file>