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9588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50" y="-96"/>
      </p:cViewPr>
      <p:guideLst>
        <p:guide orient="horz" pos="216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469" y="2130426"/>
            <a:ext cx="583065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938" y="3886200"/>
            <a:ext cx="48017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F082-164A-4DBC-A158-AFE53FBF6E33}" type="datetimeFigureOut">
              <a:rPr lang="es-VE" smtClean="0"/>
              <a:t>27/04/2023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429B-AD67-4AAF-B7DE-6F0749F669B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3897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F082-164A-4DBC-A158-AFE53FBF6E33}" type="datetimeFigureOut">
              <a:rPr lang="es-VE" smtClean="0"/>
              <a:t>27/04/2023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429B-AD67-4AAF-B7DE-6F0749F669B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9582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31092" y="274639"/>
            <a:ext cx="1157555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235" y="274639"/>
            <a:ext cx="3359531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F082-164A-4DBC-A158-AFE53FBF6E33}" type="datetimeFigureOut">
              <a:rPr lang="es-VE" smtClean="0"/>
              <a:t>27/04/2023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429B-AD67-4AAF-B7DE-6F0749F669B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087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F082-164A-4DBC-A158-AFE53FBF6E33}" type="datetimeFigureOut">
              <a:rPr lang="es-VE" smtClean="0"/>
              <a:t>27/04/2023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429B-AD67-4AAF-B7DE-6F0749F669B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9960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860" y="4406901"/>
            <a:ext cx="58306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860" y="2906713"/>
            <a:ext cx="58306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F082-164A-4DBC-A158-AFE53FBF6E33}" type="datetimeFigureOut">
              <a:rPr lang="es-VE" smtClean="0"/>
              <a:t>27/04/2023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429B-AD67-4AAF-B7DE-6F0749F669B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7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234" y="1600201"/>
            <a:ext cx="22579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9509" y="1600201"/>
            <a:ext cx="22591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F082-164A-4DBC-A158-AFE53FBF6E33}" type="datetimeFigureOut">
              <a:rPr lang="es-VE" smtClean="0"/>
              <a:t>27/04/2023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429B-AD67-4AAF-B7DE-6F0749F669B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744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80" y="274638"/>
            <a:ext cx="61736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79" y="1535113"/>
            <a:ext cx="30308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79" y="2174875"/>
            <a:ext cx="303084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4576" y="1535113"/>
            <a:ext cx="3032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4576" y="2174875"/>
            <a:ext cx="3032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F082-164A-4DBC-A158-AFE53FBF6E33}" type="datetimeFigureOut">
              <a:rPr lang="es-VE" smtClean="0"/>
              <a:t>27/04/2023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429B-AD67-4AAF-B7DE-6F0749F669B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3824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F082-164A-4DBC-A158-AFE53FBF6E33}" type="datetimeFigureOut">
              <a:rPr lang="es-VE" smtClean="0"/>
              <a:t>27/04/2023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429B-AD67-4AAF-B7DE-6F0749F669B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0731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F082-164A-4DBC-A158-AFE53FBF6E33}" type="datetimeFigureOut">
              <a:rPr lang="es-VE" smtClean="0"/>
              <a:t>27/04/2023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429B-AD67-4AAF-B7DE-6F0749F669B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6521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80" y="273050"/>
            <a:ext cx="22567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908" y="273051"/>
            <a:ext cx="38347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80" y="1435101"/>
            <a:ext cx="22567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F082-164A-4DBC-A158-AFE53FBF6E33}" type="datetimeFigureOut">
              <a:rPr lang="es-VE" smtClean="0"/>
              <a:t>27/04/2023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429B-AD67-4AAF-B7DE-6F0749F669B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334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527" y="4800600"/>
            <a:ext cx="41157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527" y="612775"/>
            <a:ext cx="41157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527" y="5367338"/>
            <a:ext cx="41157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AF082-164A-4DBC-A158-AFE53FBF6E33}" type="datetimeFigureOut">
              <a:rPr lang="es-VE" smtClean="0"/>
              <a:t>27/04/2023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3429B-AD67-4AAF-B7DE-6F0749F669B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0002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80" y="274638"/>
            <a:ext cx="61736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80" y="1600201"/>
            <a:ext cx="61736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79" y="6356351"/>
            <a:ext cx="1600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AF082-164A-4DBC-A158-AFE53FBF6E33}" type="datetimeFigureOut">
              <a:rPr lang="es-VE" smtClean="0"/>
              <a:t>27/04/2023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693" y="6356351"/>
            <a:ext cx="2172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6038" y="6356351"/>
            <a:ext cx="1600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3429B-AD67-4AAF-B7DE-6F0749F669B0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4799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6858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683600" y="2204864"/>
            <a:ext cx="349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6600" dirty="0" smtClean="0">
                <a:solidFill>
                  <a:schemeClr val="bg1"/>
                </a:solidFill>
                <a:latin typeface="Gill Sans Ultra Bold" pitchFamily="34" charset="0"/>
              </a:rPr>
              <a:t>[MES]</a:t>
            </a:r>
            <a:endParaRPr lang="es-VE" sz="6600" dirty="0">
              <a:solidFill>
                <a:schemeClr val="bg1"/>
              </a:solidFill>
              <a:latin typeface="Gill Sans Ultra Bold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32661" y="3011468"/>
            <a:ext cx="2394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9600" dirty="0" smtClean="0">
                <a:solidFill>
                  <a:schemeClr val="bg1"/>
                </a:solidFill>
                <a:latin typeface="Gill Sans Ultra Bold" pitchFamily="34" charset="0"/>
              </a:rPr>
              <a:t>00</a:t>
            </a:r>
            <a:endParaRPr lang="es-VE" sz="9600" dirty="0">
              <a:solidFill>
                <a:schemeClr val="bg1"/>
              </a:solidFill>
              <a:latin typeface="Gill Sans Ultra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89634" y="486916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solidFill>
                  <a:schemeClr val="bg1"/>
                </a:solidFill>
                <a:latin typeface="Bebas Neue" pitchFamily="34" charset="0"/>
              </a:rPr>
              <a:t>[DIRECCIÓN DEL LUGAR]</a:t>
            </a:r>
            <a:endParaRPr lang="es-VE" sz="2400" dirty="0">
              <a:solidFill>
                <a:schemeClr val="bg1"/>
              </a:solidFill>
              <a:latin typeface="Bebas Neue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89634" y="442259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>
                <a:solidFill>
                  <a:schemeClr val="bg1"/>
                </a:solidFill>
                <a:latin typeface="Bebas Neue" pitchFamily="34" charset="0"/>
              </a:rPr>
              <a:t>A LAS 00:00 HORAS</a:t>
            </a:r>
            <a:endParaRPr lang="es-VE" sz="2400" dirty="0">
              <a:solidFill>
                <a:schemeClr val="bg1"/>
              </a:solidFill>
              <a:latin typeface="Bebas Ne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</dc:creator>
  <cp:lastModifiedBy>Alexandra</cp:lastModifiedBy>
  <cp:revision>6</cp:revision>
  <dcterms:created xsi:type="dcterms:W3CDTF">2023-04-26T20:22:50Z</dcterms:created>
  <dcterms:modified xsi:type="dcterms:W3CDTF">2023-04-27T04:50:07Z</dcterms:modified>
</cp:coreProperties>
</file>