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9998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7433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3833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6310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95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249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789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107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982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2537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480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3933-3EB2-44F7-A568-F80690EA5F35}" type="datetimeFigureOut">
              <a:rPr lang="es-VE" smtClean="0"/>
              <a:t>03/04/2023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4885-3CE6-4D97-A446-0FC0F2895D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0409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07988" y="1212591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 smtClean="0">
                <a:solidFill>
                  <a:srgbClr val="B67F61"/>
                </a:solidFill>
                <a:latin typeface="Cagile" pitchFamily="50" charset="0"/>
              </a:rPr>
              <a:t>Nombre &amp;</a:t>
            </a:r>
          </a:p>
          <a:p>
            <a:pPr algn="ctr"/>
            <a:r>
              <a:rPr lang="es-VE" sz="4400" dirty="0" smtClean="0">
                <a:solidFill>
                  <a:srgbClr val="B67F61"/>
                </a:solidFill>
                <a:latin typeface="Cagile" pitchFamily="50" charset="0"/>
              </a:rPr>
              <a:t>Nombre</a:t>
            </a:r>
            <a:endParaRPr lang="es-VE" sz="4400" dirty="0">
              <a:solidFill>
                <a:srgbClr val="B67F61"/>
              </a:solidFill>
              <a:latin typeface="Cagile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7184" y="30150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B67F61"/>
                </a:solidFill>
                <a:latin typeface="Delmon Delicate" pitchFamily="2" charset="0"/>
              </a:rPr>
              <a:t>[Día] </a:t>
            </a:r>
            <a:r>
              <a:rPr lang="es-VE" sz="2400" dirty="0" smtClean="0">
                <a:solidFill>
                  <a:srgbClr val="B67F61"/>
                </a:solidFill>
                <a:latin typeface="Delmon Delicate" pitchFamily="2" charset="0"/>
              </a:rPr>
              <a:t>00</a:t>
            </a:r>
            <a:r>
              <a:rPr lang="es-VE" sz="1400" dirty="0" smtClean="0">
                <a:solidFill>
                  <a:srgbClr val="B67F61"/>
                </a:solidFill>
                <a:latin typeface="Delmon Delicate" pitchFamily="2" charset="0"/>
              </a:rPr>
              <a:t> de [mes]</a:t>
            </a:r>
            <a:endParaRPr lang="es-VE" sz="1400" dirty="0">
              <a:solidFill>
                <a:srgbClr val="B67F61"/>
              </a:solidFill>
              <a:latin typeface="Delmon Delicate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01160" y="348421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elmon Delicate" pitchFamily="2" charset="0"/>
              </a:rPr>
              <a:t>[Dirección del lugar]</a:t>
            </a:r>
            <a:endParaRPr lang="es-VE" sz="1400" dirty="0">
              <a:solidFill>
                <a:schemeClr val="tx1">
                  <a:lumMod val="50000"/>
                  <a:lumOff val="50000"/>
                </a:schemeClr>
              </a:solidFill>
              <a:latin typeface="Delmon Delicate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29152" y="379377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B67F61"/>
                </a:solidFill>
                <a:latin typeface="Delmon Delicate" pitchFamily="2" charset="0"/>
              </a:rPr>
              <a:t>00:00 p.m. a 00:00 p.m.</a:t>
            </a:r>
            <a:endParaRPr lang="es-VE" sz="1400" dirty="0">
              <a:solidFill>
                <a:srgbClr val="B67F61"/>
              </a:solidFill>
              <a:latin typeface="Delmon Delicate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29152" y="4621906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elmon Delicate" pitchFamily="2" charset="0"/>
              </a:rPr>
              <a:t>RSVP al 55 555 5555</a:t>
            </a:r>
            <a:endParaRPr lang="es-VE" dirty="0">
              <a:solidFill>
                <a:schemeClr val="tx1">
                  <a:lumMod val="50000"/>
                  <a:lumOff val="50000"/>
                </a:schemeClr>
              </a:solidFill>
              <a:latin typeface="Delmon Delic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01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10</cp:revision>
  <dcterms:created xsi:type="dcterms:W3CDTF">2023-04-03T16:51:16Z</dcterms:created>
  <dcterms:modified xsi:type="dcterms:W3CDTF">2023-04-03T17:22:44Z</dcterms:modified>
</cp:coreProperties>
</file>