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60700" cy="1720850"/>
  <p:notesSz cx="6858000" cy="9144000"/>
  <p:defaultTextStyle>
    <a:defPPr>
      <a:defRPr lang="es-VE"/>
    </a:defPPr>
    <a:lvl1pPr marL="0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43972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287945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31917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575889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19861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863834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07806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151778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5" d="100"/>
          <a:sy n="275" d="100"/>
        </p:scale>
        <p:origin x="-1086" y="-90"/>
      </p:cViewPr>
      <p:guideLst>
        <p:guide orient="horz" pos="542"/>
        <p:guide pos="9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9554" y="534579"/>
            <a:ext cx="2601595" cy="36886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9105" y="975149"/>
            <a:ext cx="2142490" cy="4397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1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5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3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7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9EB0-F7C9-4485-A770-0F2D77E97FA5}" type="datetimeFigureOut">
              <a:rPr lang="es-VE" smtClean="0"/>
              <a:t>13/05/2023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B90-186D-4770-8DC9-23C95F5EB04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4663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9EB0-F7C9-4485-A770-0F2D77E97FA5}" type="datetimeFigureOut">
              <a:rPr lang="es-VE" smtClean="0"/>
              <a:t>13/05/2023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B90-186D-4770-8DC9-23C95F5EB04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8563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42858" y="19917"/>
            <a:ext cx="230615" cy="42383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012" y="19917"/>
            <a:ext cx="640834" cy="42383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9EB0-F7C9-4485-A770-0F2D77E97FA5}" type="datetimeFigureOut">
              <a:rPr lang="es-VE" smtClean="0"/>
              <a:t>13/05/2023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B90-186D-4770-8DC9-23C95F5EB04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8839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9EB0-F7C9-4485-A770-0F2D77E97FA5}" type="datetimeFigureOut">
              <a:rPr lang="es-VE" smtClean="0"/>
              <a:t>13/05/2023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B90-186D-4770-8DC9-23C95F5EB04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0495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775" y="1105806"/>
            <a:ext cx="2601595" cy="341780"/>
          </a:xfrm>
        </p:spPr>
        <p:txBody>
          <a:bodyPr anchor="t"/>
          <a:lstStyle>
            <a:lvl1pPr algn="l">
              <a:defRPr sz="1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41775" y="729370"/>
            <a:ext cx="2601595" cy="376436"/>
          </a:xfrm>
        </p:spPr>
        <p:txBody>
          <a:bodyPr anchor="b"/>
          <a:lstStyle>
            <a:lvl1pPr marL="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1pPr>
            <a:lvl2pPr marL="14397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28794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43191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575889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719861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863834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100780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1151778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9EB0-F7C9-4485-A770-0F2D77E97FA5}" type="datetimeFigureOut">
              <a:rPr lang="es-VE" smtClean="0"/>
              <a:t>13/05/2023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B90-186D-4770-8DC9-23C95F5EB04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0590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012" y="115919"/>
            <a:ext cx="435725" cy="327837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37749" y="115919"/>
            <a:ext cx="435725" cy="327837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9EB0-F7C9-4485-A770-0F2D77E97FA5}" type="datetimeFigureOut">
              <a:rPr lang="es-VE" smtClean="0"/>
              <a:t>13/05/2023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B90-186D-4770-8DC9-23C95F5EB04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9072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3035" y="68913"/>
            <a:ext cx="2754630" cy="286809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3036" y="385200"/>
            <a:ext cx="1352341" cy="16053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972" indent="0">
              <a:buNone/>
              <a:defRPr sz="600" b="1"/>
            </a:lvl2pPr>
            <a:lvl3pPr marL="287945" indent="0">
              <a:buNone/>
              <a:defRPr sz="600" b="1"/>
            </a:lvl3pPr>
            <a:lvl4pPr marL="431917" indent="0">
              <a:buNone/>
              <a:defRPr sz="500" b="1"/>
            </a:lvl4pPr>
            <a:lvl5pPr marL="575889" indent="0">
              <a:buNone/>
              <a:defRPr sz="500" b="1"/>
            </a:lvl5pPr>
            <a:lvl6pPr marL="719861" indent="0">
              <a:buNone/>
              <a:defRPr sz="500" b="1"/>
            </a:lvl6pPr>
            <a:lvl7pPr marL="863834" indent="0">
              <a:buNone/>
              <a:defRPr sz="500" b="1"/>
            </a:lvl7pPr>
            <a:lvl8pPr marL="1007806" indent="0">
              <a:buNone/>
              <a:defRPr sz="500" b="1"/>
            </a:lvl8pPr>
            <a:lvl9pPr marL="1151778" indent="0">
              <a:buNone/>
              <a:defRPr sz="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3036" y="545733"/>
            <a:ext cx="1352341" cy="991481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554793" y="385200"/>
            <a:ext cx="1352872" cy="16053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972" indent="0">
              <a:buNone/>
              <a:defRPr sz="600" b="1"/>
            </a:lvl2pPr>
            <a:lvl3pPr marL="287945" indent="0">
              <a:buNone/>
              <a:defRPr sz="600" b="1"/>
            </a:lvl3pPr>
            <a:lvl4pPr marL="431917" indent="0">
              <a:buNone/>
              <a:defRPr sz="500" b="1"/>
            </a:lvl4pPr>
            <a:lvl5pPr marL="575889" indent="0">
              <a:buNone/>
              <a:defRPr sz="500" b="1"/>
            </a:lvl5pPr>
            <a:lvl6pPr marL="719861" indent="0">
              <a:buNone/>
              <a:defRPr sz="500" b="1"/>
            </a:lvl6pPr>
            <a:lvl7pPr marL="863834" indent="0">
              <a:buNone/>
              <a:defRPr sz="500" b="1"/>
            </a:lvl7pPr>
            <a:lvl8pPr marL="1007806" indent="0">
              <a:buNone/>
              <a:defRPr sz="500" b="1"/>
            </a:lvl8pPr>
            <a:lvl9pPr marL="1151778" indent="0">
              <a:buNone/>
              <a:defRPr sz="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54793" y="545733"/>
            <a:ext cx="1352872" cy="991481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9EB0-F7C9-4485-A770-0F2D77E97FA5}" type="datetimeFigureOut">
              <a:rPr lang="es-VE" smtClean="0"/>
              <a:t>13/05/2023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B90-186D-4770-8DC9-23C95F5EB04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7140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9EB0-F7C9-4485-A770-0F2D77E97FA5}" type="datetimeFigureOut">
              <a:rPr lang="es-VE" smtClean="0"/>
              <a:t>13/05/2023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B90-186D-4770-8DC9-23C95F5EB04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4611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9EB0-F7C9-4485-A770-0F2D77E97FA5}" type="datetimeFigureOut">
              <a:rPr lang="es-VE" smtClean="0"/>
              <a:t>13/05/2023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B90-186D-4770-8DC9-23C95F5EB04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3781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3036" y="68515"/>
            <a:ext cx="1006949" cy="291588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96649" y="68516"/>
            <a:ext cx="1711016" cy="1468698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3036" y="360104"/>
            <a:ext cx="1006949" cy="1177109"/>
          </a:xfrm>
        </p:spPr>
        <p:txBody>
          <a:bodyPr/>
          <a:lstStyle>
            <a:lvl1pPr marL="0" indent="0">
              <a:buNone/>
              <a:defRPr sz="400"/>
            </a:lvl1pPr>
            <a:lvl2pPr marL="143972" indent="0">
              <a:buNone/>
              <a:defRPr sz="400"/>
            </a:lvl2pPr>
            <a:lvl3pPr marL="287945" indent="0">
              <a:buNone/>
              <a:defRPr sz="300"/>
            </a:lvl3pPr>
            <a:lvl4pPr marL="431917" indent="0">
              <a:buNone/>
              <a:defRPr sz="300"/>
            </a:lvl4pPr>
            <a:lvl5pPr marL="575889" indent="0">
              <a:buNone/>
              <a:defRPr sz="300"/>
            </a:lvl5pPr>
            <a:lvl6pPr marL="719861" indent="0">
              <a:buNone/>
              <a:defRPr sz="300"/>
            </a:lvl6pPr>
            <a:lvl7pPr marL="863834" indent="0">
              <a:buNone/>
              <a:defRPr sz="300"/>
            </a:lvl7pPr>
            <a:lvl8pPr marL="1007806" indent="0">
              <a:buNone/>
              <a:defRPr sz="300"/>
            </a:lvl8pPr>
            <a:lvl9pPr marL="1151778" indent="0">
              <a:buNone/>
              <a:defRPr sz="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9EB0-F7C9-4485-A770-0F2D77E97FA5}" type="datetimeFigureOut">
              <a:rPr lang="es-VE" smtClean="0"/>
              <a:t>13/05/2023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B90-186D-4770-8DC9-23C95F5EB04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7780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9919" y="1204595"/>
            <a:ext cx="1836420" cy="142209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99919" y="153761"/>
            <a:ext cx="1836420" cy="1032510"/>
          </a:xfrm>
        </p:spPr>
        <p:txBody>
          <a:bodyPr/>
          <a:lstStyle>
            <a:lvl1pPr marL="0" indent="0">
              <a:buNone/>
              <a:defRPr sz="1000"/>
            </a:lvl1pPr>
            <a:lvl2pPr marL="143972" indent="0">
              <a:buNone/>
              <a:defRPr sz="900"/>
            </a:lvl2pPr>
            <a:lvl3pPr marL="287945" indent="0">
              <a:buNone/>
              <a:defRPr sz="800"/>
            </a:lvl3pPr>
            <a:lvl4pPr marL="431917" indent="0">
              <a:buNone/>
              <a:defRPr sz="600"/>
            </a:lvl4pPr>
            <a:lvl5pPr marL="575889" indent="0">
              <a:buNone/>
              <a:defRPr sz="600"/>
            </a:lvl5pPr>
            <a:lvl6pPr marL="719861" indent="0">
              <a:buNone/>
              <a:defRPr sz="600"/>
            </a:lvl6pPr>
            <a:lvl7pPr marL="863834" indent="0">
              <a:buNone/>
              <a:defRPr sz="600"/>
            </a:lvl7pPr>
            <a:lvl8pPr marL="1007806" indent="0">
              <a:buNone/>
              <a:defRPr sz="600"/>
            </a:lvl8pPr>
            <a:lvl9pPr marL="1151778" indent="0">
              <a:buNone/>
              <a:defRPr sz="6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9919" y="1346805"/>
            <a:ext cx="1836420" cy="201960"/>
          </a:xfrm>
        </p:spPr>
        <p:txBody>
          <a:bodyPr/>
          <a:lstStyle>
            <a:lvl1pPr marL="0" indent="0">
              <a:buNone/>
              <a:defRPr sz="400"/>
            </a:lvl1pPr>
            <a:lvl2pPr marL="143972" indent="0">
              <a:buNone/>
              <a:defRPr sz="400"/>
            </a:lvl2pPr>
            <a:lvl3pPr marL="287945" indent="0">
              <a:buNone/>
              <a:defRPr sz="300"/>
            </a:lvl3pPr>
            <a:lvl4pPr marL="431917" indent="0">
              <a:buNone/>
              <a:defRPr sz="300"/>
            </a:lvl4pPr>
            <a:lvl5pPr marL="575889" indent="0">
              <a:buNone/>
              <a:defRPr sz="300"/>
            </a:lvl5pPr>
            <a:lvl6pPr marL="719861" indent="0">
              <a:buNone/>
              <a:defRPr sz="300"/>
            </a:lvl6pPr>
            <a:lvl7pPr marL="863834" indent="0">
              <a:buNone/>
              <a:defRPr sz="300"/>
            </a:lvl7pPr>
            <a:lvl8pPr marL="1007806" indent="0">
              <a:buNone/>
              <a:defRPr sz="300"/>
            </a:lvl8pPr>
            <a:lvl9pPr marL="1151778" indent="0">
              <a:buNone/>
              <a:defRPr sz="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9EB0-F7C9-4485-A770-0F2D77E97FA5}" type="datetimeFigureOut">
              <a:rPr lang="es-VE" smtClean="0"/>
              <a:t>13/05/2023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2B90-186D-4770-8DC9-23C95F5EB04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0235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53035" y="68913"/>
            <a:ext cx="2754630" cy="286809"/>
          </a:xfrm>
          <a:prstGeom prst="rect">
            <a:avLst/>
          </a:prstGeom>
        </p:spPr>
        <p:txBody>
          <a:bodyPr vert="horz" lIns="28794" tIns="14397" rIns="28794" bIns="1439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3035" y="401533"/>
            <a:ext cx="2754630" cy="1135681"/>
          </a:xfrm>
          <a:prstGeom prst="rect">
            <a:avLst/>
          </a:prstGeom>
        </p:spPr>
        <p:txBody>
          <a:bodyPr vert="horz" lIns="28794" tIns="14397" rIns="28794" bIns="1439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53036" y="1594973"/>
            <a:ext cx="714163" cy="91619"/>
          </a:xfrm>
          <a:prstGeom prst="rect">
            <a:avLst/>
          </a:prstGeom>
        </p:spPr>
        <p:txBody>
          <a:bodyPr vert="horz" lIns="28794" tIns="14397" rIns="28794" bIns="14397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19EB0-F7C9-4485-A770-0F2D77E97FA5}" type="datetimeFigureOut">
              <a:rPr lang="es-VE" smtClean="0"/>
              <a:t>13/05/2023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045739" y="1594973"/>
            <a:ext cx="969222" cy="91619"/>
          </a:xfrm>
          <a:prstGeom prst="rect">
            <a:avLst/>
          </a:prstGeom>
        </p:spPr>
        <p:txBody>
          <a:bodyPr vert="horz" lIns="28794" tIns="14397" rIns="28794" bIns="14397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193503" y="1594973"/>
            <a:ext cx="714163" cy="91619"/>
          </a:xfrm>
          <a:prstGeom prst="rect">
            <a:avLst/>
          </a:prstGeom>
        </p:spPr>
        <p:txBody>
          <a:bodyPr vert="horz" lIns="28794" tIns="14397" rIns="28794" bIns="14397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92B90-186D-4770-8DC9-23C95F5EB04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9113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7945" rtl="0" eaLnBrk="1" latinLnBrk="0" hangingPunct="1">
        <a:spcBef>
          <a:spcPct val="0"/>
        </a:spcBef>
        <a:buNone/>
        <a:defRPr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79" indent="-107979" algn="l" defTabSz="287945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955" indent="-89983" algn="l" defTabSz="287945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359931" indent="-71986" algn="l" defTabSz="287945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03903" indent="-71986" algn="l" defTabSz="287945" rtl="0" eaLnBrk="1" latinLnBrk="0" hangingPunct="1">
        <a:spcBef>
          <a:spcPct val="20000"/>
        </a:spcBef>
        <a:buFont typeface="Arial" pitchFamily="34" charset="0"/>
        <a:buChar char="–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47875" indent="-71986" algn="l" defTabSz="287945" rtl="0" eaLnBrk="1" latinLnBrk="0" hangingPunct="1">
        <a:spcBef>
          <a:spcPct val="20000"/>
        </a:spcBef>
        <a:buFont typeface="Arial" pitchFamily="34" charset="0"/>
        <a:buChar char="»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91848" indent="-71986" algn="l" defTabSz="287945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5820" indent="-71986" algn="l" defTabSz="287945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79792" indent="-71986" algn="l" defTabSz="287945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23764" indent="-71986" algn="l" defTabSz="287945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43972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87945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31917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575889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19861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63834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07806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51778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" y="0"/>
            <a:ext cx="3059289" cy="172085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738262" y="644400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latin typeface="Cooper Black" pitchFamily="18" charset="0"/>
              </a:rPr>
              <a:t>Gabriel Martínez</a:t>
            </a:r>
            <a:endParaRPr lang="es-VE" sz="1400" dirty="0">
              <a:latin typeface="Cooper Black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98302" y="948277"/>
            <a:ext cx="1008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800" dirty="0" smtClean="0">
                <a:solidFill>
                  <a:schemeClr val="bg1"/>
                </a:solidFill>
                <a:latin typeface="Arial Rounded MT Bold" pitchFamily="34" charset="0"/>
              </a:rPr>
              <a:t>1° nivel</a:t>
            </a:r>
            <a:endParaRPr lang="es-VE" sz="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22183" y="139379"/>
            <a:ext cx="13080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800" dirty="0" smtClean="0">
                <a:latin typeface="Arial Rounded MT Bold" pitchFamily="34" charset="0"/>
              </a:rPr>
              <a:t>Preescolar «San Luis»</a:t>
            </a:r>
            <a:endParaRPr lang="es-VE" sz="8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677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3</cp:revision>
  <dcterms:created xsi:type="dcterms:W3CDTF">2023-05-13T19:00:07Z</dcterms:created>
  <dcterms:modified xsi:type="dcterms:W3CDTF">2023-05-13T19:06:11Z</dcterms:modified>
</cp:coreProperties>
</file>