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802943" y="1450850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840D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Propietario / Gerente</a:t>
            </a:r>
            <a:endParaRPr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802865" y="2391701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B6124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Contabilidad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032647" y="2350551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B6124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Chef ejecutivo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183950" y="3250253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E116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Jefe de cocina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183943" y="4422978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E116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Cocineros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926700" y="3198878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E116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Encargado de caja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6418493" y="3250253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E116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Camareros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61" name="Google Shape;61;p13"/>
          <p:cNvCxnSpPr>
            <a:stCxn id="54" idx="2"/>
            <a:endCxn id="55" idx="0"/>
          </p:cNvCxnSpPr>
          <p:nvPr/>
        </p:nvCxnSpPr>
        <p:spPr>
          <a:xfrm flipH="1" rot="-5400000">
            <a:off x="4323143" y="2142200"/>
            <a:ext cx="498300" cy="600"/>
          </a:xfrm>
          <a:prstGeom prst="bentConnector3">
            <a:avLst>
              <a:gd fmla="val 50005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3"/>
          <p:cNvCxnSpPr>
            <a:stCxn id="56" idx="0"/>
            <a:endCxn id="54" idx="2"/>
          </p:cNvCxnSpPr>
          <p:nvPr/>
        </p:nvCxnSpPr>
        <p:spPr>
          <a:xfrm rot="-5400000">
            <a:off x="3458247" y="1236801"/>
            <a:ext cx="457200" cy="1770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3" name="Google Shape;63;p13"/>
          <p:cNvCxnSpPr>
            <a:stCxn id="57" idx="0"/>
            <a:endCxn id="56" idx="2"/>
          </p:cNvCxnSpPr>
          <p:nvPr/>
        </p:nvCxnSpPr>
        <p:spPr>
          <a:xfrm rot="-5400000">
            <a:off x="2148750" y="2597303"/>
            <a:ext cx="457200" cy="8487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4" name="Google Shape;64;p13"/>
          <p:cNvCxnSpPr>
            <a:stCxn id="65" idx="2"/>
            <a:endCxn id="60" idx="0"/>
          </p:cNvCxnSpPr>
          <p:nvPr/>
        </p:nvCxnSpPr>
        <p:spPr>
          <a:xfrm flipH="1" rot="-5400000">
            <a:off x="6636140" y="2698901"/>
            <a:ext cx="416100" cy="686700"/>
          </a:xfrm>
          <a:prstGeom prst="bentConnector3">
            <a:avLst>
              <a:gd fmla="val 49994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6" name="Google Shape;66;p13"/>
          <p:cNvCxnSpPr>
            <a:endCxn id="55" idx="2"/>
          </p:cNvCxnSpPr>
          <p:nvPr/>
        </p:nvCxnSpPr>
        <p:spPr>
          <a:xfrm flipH="1" rot="5400000">
            <a:off x="4440065" y="2966051"/>
            <a:ext cx="724800" cy="461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5" name="Google Shape;65;p13"/>
          <p:cNvSpPr/>
          <p:nvPr/>
        </p:nvSpPr>
        <p:spPr>
          <a:xfrm>
            <a:off x="5731790" y="2391701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B6124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Jefe de sala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67" name="Google Shape;67;p13"/>
          <p:cNvCxnSpPr/>
          <p:nvPr/>
        </p:nvCxnSpPr>
        <p:spPr>
          <a:xfrm rot="-5400000">
            <a:off x="3458247" y="1236801"/>
            <a:ext cx="457200" cy="1770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8" name="Google Shape;68;p13"/>
          <p:cNvCxnSpPr/>
          <p:nvPr/>
        </p:nvCxnSpPr>
        <p:spPr>
          <a:xfrm flipH="1" rot="5400000">
            <a:off x="5228397" y="1257351"/>
            <a:ext cx="457200" cy="1770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9" name="Google Shape;69;p13"/>
          <p:cNvCxnSpPr>
            <a:stCxn id="57" idx="2"/>
            <a:endCxn id="58" idx="0"/>
          </p:cNvCxnSpPr>
          <p:nvPr/>
        </p:nvCxnSpPr>
        <p:spPr>
          <a:xfrm flipH="1" rot="-5400000">
            <a:off x="1588200" y="4057553"/>
            <a:ext cx="730200" cy="600"/>
          </a:xfrm>
          <a:prstGeom prst="bentConnector3">
            <a:avLst>
              <a:gd fmla="val 50002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