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2519363" cy="1439863"/>
  <p:notesSz cx="6858000" cy="9144000"/>
  <p:embeddedFontLst>
    <p:embeddedFont>
      <p:font typeface="Montserrat Medium" charset="0"/>
      <p:regular r:id="rId5"/>
      <p:bold r:id="rId6"/>
      <p:italic r:id="rId7"/>
      <p:boldItalic r:id="rId8"/>
    </p:embeddedFont>
    <p:embeddedFont>
      <p:font typeface="Oswald SemiBold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454">
          <p15:clr>
            <a:srgbClr val="747775"/>
          </p15:clr>
        </p15:guide>
        <p15:guide id="2" pos="79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3FD"/>
    <a:srgbClr val="F1AEFC"/>
    <a:srgbClr val="890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98" d="100"/>
          <a:sy n="298" d="100"/>
        </p:scale>
        <p:origin x="-1368" y="-228"/>
      </p:cViewPr>
      <p:guideLst>
        <p:guide orient="horz" pos="454"/>
        <p:guide pos="7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8933" y="685800"/>
            <a:ext cx="6000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51707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44b78745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e44b78745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44b78745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e44b78745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4" y="208455"/>
            <a:ext cx="2348100" cy="574500"/>
          </a:xfrm>
          <a:prstGeom prst="rect">
            <a:avLst/>
          </a:prstGeom>
        </p:spPr>
        <p:txBody>
          <a:bodyPr spcFirstLastPara="1" wrap="square" lIns="27450" tIns="27450" rIns="27450" bIns="274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2" y="793456"/>
            <a:ext cx="2348100" cy="2220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2" y="309676"/>
            <a:ext cx="2348100" cy="549600"/>
          </a:xfrm>
          <a:prstGeom prst="rect">
            <a:avLst/>
          </a:prstGeom>
        </p:spPr>
        <p:txBody>
          <a:bodyPr spcFirstLastPara="1" wrap="square" lIns="27450" tIns="27450" rIns="27450" bIns="274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2" y="882513"/>
            <a:ext cx="2348100" cy="3642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6035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1pPr>
            <a:lvl2pPr marL="914400" lvl="1" indent="-254000" algn="ctr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2pPr>
            <a:lvl3pPr marL="1371600" lvl="2" indent="-254000" algn="ctr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3pPr>
            <a:lvl4pPr marL="1828800" lvl="3" indent="-254000" algn="ctr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4pPr>
            <a:lvl5pPr marL="2286000" lvl="4" indent="-254000" algn="ctr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5pPr>
            <a:lvl6pPr marL="2743200" lvl="5" indent="-254000" algn="ctr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6pPr>
            <a:lvl7pPr marL="3200400" lvl="6" indent="-254000" algn="ctr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7pPr>
            <a:lvl8pPr marL="3657600" lvl="7" indent="-254000" algn="ctr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8pPr>
            <a:lvl9pPr marL="4114800" lvl="8" indent="-254000" algn="ctr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2" y="602163"/>
            <a:ext cx="2348100" cy="2358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2" y="124591"/>
            <a:ext cx="2348100" cy="1602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2" y="322653"/>
            <a:ext cx="2348100" cy="9564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2" y="124591"/>
            <a:ext cx="2348100" cy="1602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2" y="322653"/>
            <a:ext cx="1102200" cy="9564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4" y="322653"/>
            <a:ext cx="1102200" cy="9564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2" y="124591"/>
            <a:ext cx="2348100" cy="1602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2" y="155549"/>
            <a:ext cx="774000" cy="211800"/>
          </a:xfrm>
          <a:prstGeom prst="rect">
            <a:avLst/>
          </a:prstGeom>
        </p:spPr>
        <p:txBody>
          <a:bodyPr spcFirstLastPara="1" wrap="square" lIns="27450" tIns="27450" rIns="27450" bIns="274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2" y="389039"/>
            <a:ext cx="774000" cy="8901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" y="126026"/>
            <a:ext cx="1755000" cy="11454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" y="-35"/>
            <a:ext cx="1260000" cy="1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7450" tIns="27450" rIns="27450" bIns="274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" y="345246"/>
            <a:ext cx="1114800" cy="414900"/>
          </a:xfrm>
          <a:prstGeom prst="rect">
            <a:avLst/>
          </a:prstGeom>
        </p:spPr>
        <p:txBody>
          <a:bodyPr spcFirstLastPara="1" wrap="square" lIns="27450" tIns="27450" rIns="27450" bIns="274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" y="784763"/>
            <a:ext cx="1114800" cy="345900"/>
          </a:xfrm>
          <a:prstGeom prst="rect">
            <a:avLst/>
          </a:prstGeom>
        </p:spPr>
        <p:txBody>
          <a:bodyPr spcFirstLastPara="1" wrap="square" lIns="27450" tIns="27450" rIns="27450" bIns="274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80" y="202716"/>
            <a:ext cx="1057500" cy="10344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marL="457200" lvl="0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1pPr>
            <a:lvl2pPr marL="914400" lvl="1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2pPr>
            <a:lvl3pPr marL="1371600" lvl="2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3pPr>
            <a:lvl4pPr marL="1828800" lvl="3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4pPr>
            <a:lvl5pPr marL="2286000" lvl="4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5pPr>
            <a:lvl6pPr marL="2743200" lvl="5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6pPr>
            <a:lvl7pPr marL="3200400" lvl="6" indent="-254000">
              <a:spcBef>
                <a:spcPts val="0"/>
              </a:spcBef>
              <a:spcAft>
                <a:spcPts val="0"/>
              </a:spcAft>
              <a:buSzPts val="400"/>
              <a:buChar char="●"/>
              <a:defRPr/>
            </a:lvl7pPr>
            <a:lvl8pPr marL="3657600" lvl="7" indent="-254000">
              <a:spcBef>
                <a:spcPts val="0"/>
              </a:spcBef>
              <a:spcAft>
                <a:spcPts val="0"/>
              </a:spcAft>
              <a:buSzPts val="400"/>
              <a:buChar char="○"/>
              <a:defRPr/>
            </a:lvl8pPr>
            <a:lvl9pPr marL="4114800" lvl="8" indent="-254000">
              <a:spcBef>
                <a:spcPts val="0"/>
              </a:spcBef>
              <a:spcAft>
                <a:spcPts val="0"/>
              </a:spcAft>
              <a:buSzPts val="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2" y="1184413"/>
            <a:ext cx="1653300" cy="1695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2" y="124591"/>
            <a:ext cx="2348100" cy="1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50" tIns="27450" rIns="27450" bIns="2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2" y="322653"/>
            <a:ext cx="2348100" cy="9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50" tIns="27450" rIns="27450" bIns="27450" anchor="t" anchorCtr="0">
            <a:normAutofit/>
          </a:bodyPr>
          <a:lstStyle>
            <a:lvl1pPr marL="457200" lvl="0" indent="-260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1pPr>
            <a:lvl2pPr marL="914400" lvl="1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○"/>
              <a:defRPr sz="400">
                <a:solidFill>
                  <a:schemeClr val="dk2"/>
                </a:solidFill>
              </a:defRPr>
            </a:lvl2pPr>
            <a:lvl3pPr marL="1371600" lvl="2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■"/>
              <a:defRPr sz="400">
                <a:solidFill>
                  <a:schemeClr val="dk2"/>
                </a:solidFill>
              </a:defRPr>
            </a:lvl3pPr>
            <a:lvl4pPr marL="1828800" lvl="3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●"/>
              <a:defRPr sz="400">
                <a:solidFill>
                  <a:schemeClr val="dk2"/>
                </a:solidFill>
              </a:defRPr>
            </a:lvl4pPr>
            <a:lvl5pPr marL="2286000" lvl="4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○"/>
              <a:defRPr sz="400">
                <a:solidFill>
                  <a:schemeClr val="dk2"/>
                </a:solidFill>
              </a:defRPr>
            </a:lvl5pPr>
            <a:lvl6pPr marL="2743200" lvl="5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■"/>
              <a:defRPr sz="400">
                <a:solidFill>
                  <a:schemeClr val="dk2"/>
                </a:solidFill>
              </a:defRPr>
            </a:lvl6pPr>
            <a:lvl7pPr marL="3200400" lvl="6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●"/>
              <a:defRPr sz="400">
                <a:solidFill>
                  <a:schemeClr val="dk2"/>
                </a:solidFill>
              </a:defRPr>
            </a:lvl7pPr>
            <a:lvl8pPr marL="3657600" lvl="7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○"/>
              <a:defRPr sz="400">
                <a:solidFill>
                  <a:schemeClr val="dk2"/>
                </a:solidFill>
              </a:defRPr>
            </a:lvl8pPr>
            <a:lvl9pPr marL="4114800" lvl="8" indent="-254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"/>
              <a:buChar char="■"/>
              <a:defRPr sz="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" y="1305538"/>
            <a:ext cx="151200" cy="1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50" tIns="27450" rIns="27450" bIns="27450" anchor="ctr" anchorCtr="0">
            <a:normAutofit/>
          </a:bodyPr>
          <a:lstStyle>
            <a:lvl1pPr lvl="0" algn="r">
              <a:buNone/>
              <a:defRPr sz="300">
                <a:solidFill>
                  <a:schemeClr val="dk2"/>
                </a:solidFill>
              </a:defRPr>
            </a:lvl1pPr>
            <a:lvl2pPr lvl="1" algn="r">
              <a:buNone/>
              <a:defRPr sz="300">
                <a:solidFill>
                  <a:schemeClr val="dk2"/>
                </a:solidFill>
              </a:defRPr>
            </a:lvl2pPr>
            <a:lvl3pPr lvl="2" algn="r">
              <a:buNone/>
              <a:defRPr sz="300">
                <a:solidFill>
                  <a:schemeClr val="dk2"/>
                </a:solidFill>
              </a:defRPr>
            </a:lvl3pPr>
            <a:lvl4pPr lvl="3" algn="r">
              <a:buNone/>
              <a:defRPr sz="300">
                <a:solidFill>
                  <a:schemeClr val="dk2"/>
                </a:solidFill>
              </a:defRPr>
            </a:lvl4pPr>
            <a:lvl5pPr lvl="4" algn="r">
              <a:buNone/>
              <a:defRPr sz="300">
                <a:solidFill>
                  <a:schemeClr val="dk2"/>
                </a:solidFill>
              </a:defRPr>
            </a:lvl5pPr>
            <a:lvl6pPr lvl="5" algn="r">
              <a:buNone/>
              <a:defRPr sz="300">
                <a:solidFill>
                  <a:schemeClr val="dk2"/>
                </a:solidFill>
              </a:defRPr>
            </a:lvl6pPr>
            <a:lvl7pPr lvl="6" algn="r">
              <a:buNone/>
              <a:defRPr sz="300">
                <a:solidFill>
                  <a:schemeClr val="dk2"/>
                </a:solidFill>
              </a:defRPr>
            </a:lvl7pPr>
            <a:lvl8pPr lvl="7" algn="r">
              <a:buNone/>
              <a:defRPr sz="300">
                <a:solidFill>
                  <a:schemeClr val="dk2"/>
                </a:solidFill>
              </a:defRPr>
            </a:lvl8pPr>
            <a:lvl9pPr lvl="8" algn="r">
              <a:buNone/>
              <a:defRPr sz="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-75" y="0"/>
            <a:ext cx="2520000" cy="1440000"/>
          </a:xfrm>
          <a:prstGeom prst="rect">
            <a:avLst/>
          </a:prstGeom>
          <a:noFill/>
          <a:ln w="28575" cap="flat" cmpd="sng">
            <a:solidFill>
              <a:srgbClr val="ECDA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ctrTitle"/>
          </p:nvPr>
        </p:nvSpPr>
        <p:spPr>
          <a:xfrm>
            <a:off x="144225" y="539700"/>
            <a:ext cx="1737600" cy="3606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700" dirty="0">
                <a:latin typeface="Oswald SemiBold"/>
                <a:ea typeface="Oswald SemiBold"/>
                <a:cs typeface="Oswald SemiBold"/>
                <a:sym typeface="Oswald SemiBold"/>
              </a:rPr>
              <a:t>Pase para el baño</a:t>
            </a:r>
            <a:endParaRPr sz="1700" dirty="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98025" y="81075"/>
            <a:ext cx="144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>
                <a:latin typeface="Montserrat Medium"/>
                <a:ea typeface="Montserrat Medium"/>
                <a:cs typeface="Montserrat Medium"/>
                <a:sym typeface="Montserrat Medium"/>
              </a:rPr>
              <a:t>Escuela Primaria “Girasoles”</a:t>
            </a:r>
            <a:endParaRPr sz="7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74225" y="998850"/>
            <a:ext cx="9657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latin typeface="Montserrat Medium"/>
                <a:ea typeface="Montserrat Medium"/>
                <a:cs typeface="Montserrat Medium"/>
                <a:sym typeface="Montserrat Medium"/>
              </a:rPr>
              <a:t>4° grado “A”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1650" y="459288"/>
            <a:ext cx="521425" cy="52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6050" y="104838"/>
            <a:ext cx="244975" cy="24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-75" y="0"/>
            <a:ext cx="2520000" cy="1440000"/>
          </a:xfrm>
          <a:prstGeom prst="rect">
            <a:avLst/>
          </a:prstGeom>
          <a:solidFill>
            <a:srgbClr val="F7D3FD"/>
          </a:solidFill>
          <a:ln w="285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ctrTitle"/>
          </p:nvPr>
        </p:nvSpPr>
        <p:spPr>
          <a:xfrm>
            <a:off x="144225" y="539700"/>
            <a:ext cx="1737600" cy="360600"/>
          </a:xfrm>
          <a:prstGeom prst="rect">
            <a:avLst/>
          </a:prstGeom>
        </p:spPr>
        <p:txBody>
          <a:bodyPr spcFirstLastPara="1" wrap="square" lIns="27450" tIns="27450" rIns="27450" bIns="274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700" dirty="0">
                <a:latin typeface="Oswald SemiBold"/>
                <a:ea typeface="Oswald SemiBold"/>
                <a:cs typeface="Oswald SemiBold"/>
                <a:sym typeface="Oswald SemiBold"/>
              </a:rPr>
              <a:t>Pase para el baño</a:t>
            </a:r>
            <a:endParaRPr sz="1700" dirty="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98025" y="81075"/>
            <a:ext cx="144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>
                <a:latin typeface="Montserrat Medium"/>
                <a:ea typeface="Montserrat Medium"/>
                <a:cs typeface="Montserrat Medium"/>
                <a:sym typeface="Montserrat Medium"/>
              </a:rPr>
              <a:t>Escuela Primaria “Girasoles”</a:t>
            </a:r>
            <a:endParaRPr sz="7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74225" y="998850"/>
            <a:ext cx="9657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latin typeface="Montserrat Medium"/>
                <a:ea typeface="Montserrat Medium"/>
                <a:cs typeface="Montserrat Medium"/>
                <a:sym typeface="Montserrat Medium"/>
              </a:rPr>
              <a:t>4° grado “A”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1650" y="459288"/>
            <a:ext cx="521425" cy="52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6050" y="104838"/>
            <a:ext cx="244975" cy="244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7822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</Words>
  <Application>Microsoft Office PowerPoint</Application>
  <PresentationFormat>Personalizado</PresentationFormat>
  <Paragraphs>6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Montserrat Medium</vt:lpstr>
      <vt:lpstr>Oswald SemiBold</vt:lpstr>
      <vt:lpstr>Simple Light</vt:lpstr>
      <vt:lpstr>Pase para el baño</vt:lpstr>
      <vt:lpstr>Pase para el baño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Pase para el baño</dc:title>
  <dc:creator>Alexandra</dc:creator>
  <cp:lastModifiedBy>Alexandra</cp:lastModifiedBy>
  <cp:revision>5</cp:revision>
  <dcterms:modified xsi:type="dcterms:W3CDTF">2023-06-27T18:17:11Z</dcterms:modified>
</cp:coreProperties>
</file>