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2754313" cy="1673225"/>
  <p:notesSz cx="6858000" cy="9144000"/>
  <p:defaultTextStyle>
    <a:defPPr>
      <a:defRPr lang="es-VE"/>
    </a:defPPr>
    <a:lvl1pPr marL="0" algn="l" defTabSz="26023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1pPr>
    <a:lvl2pPr marL="130119" algn="l" defTabSz="26023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2pPr>
    <a:lvl3pPr marL="260238" algn="l" defTabSz="26023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3pPr>
    <a:lvl4pPr marL="390357" algn="l" defTabSz="26023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4pPr>
    <a:lvl5pPr marL="520476" algn="l" defTabSz="26023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5pPr>
    <a:lvl6pPr marL="650596" algn="l" defTabSz="26023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6pPr>
    <a:lvl7pPr marL="780715" algn="l" defTabSz="26023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7pPr>
    <a:lvl8pPr marL="910834" algn="l" defTabSz="26023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8pPr>
    <a:lvl9pPr marL="1040953" algn="l" defTabSz="26023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0D5E"/>
    <a:srgbClr val="0088EE"/>
    <a:srgbClr val="00589A"/>
    <a:srgbClr val="0069B8"/>
    <a:srgbClr val="FF89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44" d="100"/>
          <a:sy n="244" d="100"/>
        </p:scale>
        <p:origin x="-1602" y="-294"/>
      </p:cViewPr>
      <p:guideLst>
        <p:guide orient="horz" pos="527"/>
        <p:guide pos="8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6575" y="519784"/>
            <a:ext cx="2341166" cy="35865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13148" y="948161"/>
            <a:ext cx="1928019" cy="4276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0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60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90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20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50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80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10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40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9921-CEE2-442A-8B21-18A4A293DE2C}" type="datetimeFigureOut">
              <a:rPr lang="es-VE" smtClean="0"/>
              <a:t>21/06/2023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DF2D-BD2F-4D9E-93AE-CDAFA1B514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6624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9921-CEE2-442A-8B21-18A4A293DE2C}" type="datetimeFigureOut">
              <a:rPr lang="es-VE" smtClean="0"/>
              <a:t>21/06/2023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DF2D-BD2F-4D9E-93AE-CDAFA1B514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623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01551" y="17429"/>
            <a:ext cx="186490" cy="37492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1603" y="17429"/>
            <a:ext cx="514043" cy="3749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9921-CEE2-442A-8B21-18A4A293DE2C}" type="datetimeFigureOut">
              <a:rPr lang="es-VE" smtClean="0"/>
              <a:t>21/06/2023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DF2D-BD2F-4D9E-93AE-CDAFA1B514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59693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9921-CEE2-442A-8B21-18A4A293DE2C}" type="datetimeFigureOut">
              <a:rPr lang="es-VE" smtClean="0"/>
              <a:t>21/06/2023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DF2D-BD2F-4D9E-93AE-CDAFA1B514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6107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7572" y="1075203"/>
            <a:ext cx="2341166" cy="332321"/>
          </a:xfrm>
        </p:spPr>
        <p:txBody>
          <a:bodyPr anchor="t"/>
          <a:lstStyle>
            <a:lvl1pPr algn="l">
              <a:defRPr sz="11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17572" y="709185"/>
            <a:ext cx="2341166" cy="366018"/>
          </a:xfrm>
        </p:spPr>
        <p:txBody>
          <a:bodyPr anchor="b"/>
          <a:lstStyle>
            <a:lvl1pPr marL="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1pPr>
            <a:lvl2pPr marL="130119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2pPr>
            <a:lvl3pPr marL="260238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3pPr>
            <a:lvl4pPr marL="390357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4pPr>
            <a:lvl5pPr marL="52047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5pPr>
            <a:lvl6pPr marL="65059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6pPr>
            <a:lvl7pPr marL="780715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7pPr>
            <a:lvl8pPr marL="910834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8pPr>
            <a:lvl9pPr marL="1040953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9921-CEE2-442A-8B21-18A4A293DE2C}" type="datetimeFigureOut">
              <a:rPr lang="es-VE" smtClean="0"/>
              <a:t>21/06/2023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DF2D-BD2F-4D9E-93AE-CDAFA1B514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35926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1603" y="102640"/>
            <a:ext cx="350026" cy="28971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37536" y="102640"/>
            <a:ext cx="350505" cy="28971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9921-CEE2-442A-8B21-18A4A293DE2C}" type="datetimeFigureOut">
              <a:rPr lang="es-VE" smtClean="0"/>
              <a:t>21/06/2023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DF2D-BD2F-4D9E-93AE-CDAFA1B514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3333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717" y="67006"/>
            <a:ext cx="2478882" cy="278871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715" y="374539"/>
            <a:ext cx="1216967" cy="156091"/>
          </a:xfrm>
        </p:spPr>
        <p:txBody>
          <a:bodyPr anchor="b"/>
          <a:lstStyle>
            <a:lvl1pPr marL="0" indent="0">
              <a:buNone/>
              <a:defRPr sz="700" b="1"/>
            </a:lvl1pPr>
            <a:lvl2pPr marL="130119" indent="0">
              <a:buNone/>
              <a:defRPr sz="600" b="1"/>
            </a:lvl2pPr>
            <a:lvl3pPr marL="260238" indent="0">
              <a:buNone/>
              <a:defRPr sz="500" b="1"/>
            </a:lvl3pPr>
            <a:lvl4pPr marL="390357" indent="0">
              <a:buNone/>
              <a:defRPr sz="500" b="1"/>
            </a:lvl4pPr>
            <a:lvl5pPr marL="520476" indent="0">
              <a:buNone/>
              <a:defRPr sz="500" b="1"/>
            </a:lvl5pPr>
            <a:lvl6pPr marL="650596" indent="0">
              <a:buNone/>
              <a:defRPr sz="500" b="1"/>
            </a:lvl6pPr>
            <a:lvl7pPr marL="780715" indent="0">
              <a:buNone/>
              <a:defRPr sz="500" b="1"/>
            </a:lvl7pPr>
            <a:lvl8pPr marL="910834" indent="0">
              <a:buNone/>
              <a:defRPr sz="500" b="1"/>
            </a:lvl8pPr>
            <a:lvl9pPr marL="1040953" indent="0">
              <a:buNone/>
              <a:defRPr sz="5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7715" y="530631"/>
            <a:ext cx="1216967" cy="964041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399154" y="374539"/>
            <a:ext cx="1217445" cy="156091"/>
          </a:xfrm>
        </p:spPr>
        <p:txBody>
          <a:bodyPr anchor="b"/>
          <a:lstStyle>
            <a:lvl1pPr marL="0" indent="0">
              <a:buNone/>
              <a:defRPr sz="700" b="1"/>
            </a:lvl1pPr>
            <a:lvl2pPr marL="130119" indent="0">
              <a:buNone/>
              <a:defRPr sz="600" b="1"/>
            </a:lvl2pPr>
            <a:lvl3pPr marL="260238" indent="0">
              <a:buNone/>
              <a:defRPr sz="500" b="1"/>
            </a:lvl3pPr>
            <a:lvl4pPr marL="390357" indent="0">
              <a:buNone/>
              <a:defRPr sz="500" b="1"/>
            </a:lvl4pPr>
            <a:lvl5pPr marL="520476" indent="0">
              <a:buNone/>
              <a:defRPr sz="500" b="1"/>
            </a:lvl5pPr>
            <a:lvl6pPr marL="650596" indent="0">
              <a:buNone/>
              <a:defRPr sz="500" b="1"/>
            </a:lvl6pPr>
            <a:lvl7pPr marL="780715" indent="0">
              <a:buNone/>
              <a:defRPr sz="500" b="1"/>
            </a:lvl7pPr>
            <a:lvl8pPr marL="910834" indent="0">
              <a:buNone/>
              <a:defRPr sz="500" b="1"/>
            </a:lvl8pPr>
            <a:lvl9pPr marL="1040953" indent="0">
              <a:buNone/>
              <a:defRPr sz="5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399154" y="530631"/>
            <a:ext cx="1217445" cy="964041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9921-CEE2-442A-8B21-18A4A293DE2C}" type="datetimeFigureOut">
              <a:rPr lang="es-VE" smtClean="0"/>
              <a:t>21/06/2023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DF2D-BD2F-4D9E-93AE-CDAFA1B514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2092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9921-CEE2-442A-8B21-18A4A293DE2C}" type="datetimeFigureOut">
              <a:rPr lang="es-VE" smtClean="0"/>
              <a:t>21/06/2023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DF2D-BD2F-4D9E-93AE-CDAFA1B514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25451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9921-CEE2-442A-8B21-18A4A293DE2C}" type="datetimeFigureOut">
              <a:rPr lang="es-VE" smtClean="0"/>
              <a:t>21/06/2023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DF2D-BD2F-4D9E-93AE-CDAFA1B514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0889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717" y="66619"/>
            <a:ext cx="906150" cy="283519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6861" y="66620"/>
            <a:ext cx="1539737" cy="1428051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7717" y="350138"/>
            <a:ext cx="906150" cy="1144532"/>
          </a:xfrm>
        </p:spPr>
        <p:txBody>
          <a:bodyPr/>
          <a:lstStyle>
            <a:lvl1pPr marL="0" indent="0">
              <a:buNone/>
              <a:defRPr sz="400"/>
            </a:lvl1pPr>
            <a:lvl2pPr marL="130119" indent="0">
              <a:buNone/>
              <a:defRPr sz="300"/>
            </a:lvl2pPr>
            <a:lvl3pPr marL="260238" indent="0">
              <a:buNone/>
              <a:defRPr sz="300"/>
            </a:lvl3pPr>
            <a:lvl4pPr marL="390357" indent="0">
              <a:buNone/>
              <a:defRPr sz="300"/>
            </a:lvl4pPr>
            <a:lvl5pPr marL="520476" indent="0">
              <a:buNone/>
              <a:defRPr sz="300"/>
            </a:lvl5pPr>
            <a:lvl6pPr marL="650596" indent="0">
              <a:buNone/>
              <a:defRPr sz="300"/>
            </a:lvl6pPr>
            <a:lvl7pPr marL="780715" indent="0">
              <a:buNone/>
              <a:defRPr sz="300"/>
            </a:lvl7pPr>
            <a:lvl8pPr marL="910834" indent="0">
              <a:buNone/>
              <a:defRPr sz="300"/>
            </a:lvl8pPr>
            <a:lvl9pPr marL="1040953" indent="0">
              <a:buNone/>
              <a:defRPr sz="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9921-CEE2-442A-8B21-18A4A293DE2C}" type="datetimeFigureOut">
              <a:rPr lang="es-VE" smtClean="0"/>
              <a:t>21/06/2023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DF2D-BD2F-4D9E-93AE-CDAFA1B514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25088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865" y="1171258"/>
            <a:ext cx="1652588" cy="138274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39865" y="149507"/>
            <a:ext cx="1652588" cy="1003935"/>
          </a:xfrm>
        </p:spPr>
        <p:txBody>
          <a:bodyPr/>
          <a:lstStyle>
            <a:lvl1pPr marL="0" indent="0">
              <a:buNone/>
              <a:defRPr sz="900"/>
            </a:lvl1pPr>
            <a:lvl2pPr marL="130119" indent="0">
              <a:buNone/>
              <a:defRPr sz="800"/>
            </a:lvl2pPr>
            <a:lvl3pPr marL="260238" indent="0">
              <a:buNone/>
              <a:defRPr sz="700"/>
            </a:lvl3pPr>
            <a:lvl4pPr marL="390357" indent="0">
              <a:buNone/>
              <a:defRPr sz="600"/>
            </a:lvl4pPr>
            <a:lvl5pPr marL="520476" indent="0">
              <a:buNone/>
              <a:defRPr sz="600"/>
            </a:lvl5pPr>
            <a:lvl6pPr marL="650596" indent="0">
              <a:buNone/>
              <a:defRPr sz="600"/>
            </a:lvl6pPr>
            <a:lvl7pPr marL="780715" indent="0">
              <a:buNone/>
              <a:defRPr sz="600"/>
            </a:lvl7pPr>
            <a:lvl8pPr marL="910834" indent="0">
              <a:buNone/>
              <a:defRPr sz="600"/>
            </a:lvl8pPr>
            <a:lvl9pPr marL="1040953" indent="0">
              <a:buNone/>
              <a:defRPr sz="6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9865" y="1309531"/>
            <a:ext cx="1652588" cy="196371"/>
          </a:xfrm>
        </p:spPr>
        <p:txBody>
          <a:bodyPr/>
          <a:lstStyle>
            <a:lvl1pPr marL="0" indent="0">
              <a:buNone/>
              <a:defRPr sz="400"/>
            </a:lvl1pPr>
            <a:lvl2pPr marL="130119" indent="0">
              <a:buNone/>
              <a:defRPr sz="300"/>
            </a:lvl2pPr>
            <a:lvl3pPr marL="260238" indent="0">
              <a:buNone/>
              <a:defRPr sz="300"/>
            </a:lvl3pPr>
            <a:lvl4pPr marL="390357" indent="0">
              <a:buNone/>
              <a:defRPr sz="300"/>
            </a:lvl4pPr>
            <a:lvl5pPr marL="520476" indent="0">
              <a:buNone/>
              <a:defRPr sz="300"/>
            </a:lvl5pPr>
            <a:lvl6pPr marL="650596" indent="0">
              <a:buNone/>
              <a:defRPr sz="300"/>
            </a:lvl6pPr>
            <a:lvl7pPr marL="780715" indent="0">
              <a:buNone/>
              <a:defRPr sz="300"/>
            </a:lvl7pPr>
            <a:lvl8pPr marL="910834" indent="0">
              <a:buNone/>
              <a:defRPr sz="300"/>
            </a:lvl8pPr>
            <a:lvl9pPr marL="1040953" indent="0">
              <a:buNone/>
              <a:defRPr sz="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9921-CEE2-442A-8B21-18A4A293DE2C}" type="datetimeFigureOut">
              <a:rPr lang="es-VE" smtClean="0"/>
              <a:t>21/06/2023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DF2D-BD2F-4D9E-93AE-CDAFA1B514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4186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37717" y="67006"/>
            <a:ext cx="2478882" cy="278871"/>
          </a:xfrm>
          <a:prstGeom prst="rect">
            <a:avLst/>
          </a:prstGeom>
        </p:spPr>
        <p:txBody>
          <a:bodyPr vert="horz" lIns="26024" tIns="13012" rIns="26024" bIns="13012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717" y="390421"/>
            <a:ext cx="2478882" cy="1104251"/>
          </a:xfrm>
          <a:prstGeom prst="rect">
            <a:avLst/>
          </a:prstGeom>
        </p:spPr>
        <p:txBody>
          <a:bodyPr vert="horz" lIns="26024" tIns="13012" rIns="26024" bIns="1301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37716" y="1550833"/>
            <a:ext cx="642673" cy="89083"/>
          </a:xfrm>
          <a:prstGeom prst="rect">
            <a:avLst/>
          </a:prstGeom>
        </p:spPr>
        <p:txBody>
          <a:bodyPr vert="horz" lIns="26024" tIns="13012" rIns="26024" bIns="13012" rtlCol="0" anchor="ctr"/>
          <a:lstStyle>
            <a:lvl1pPr algn="l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A9921-CEE2-442A-8B21-18A4A293DE2C}" type="datetimeFigureOut">
              <a:rPr lang="es-VE" smtClean="0"/>
              <a:t>21/06/2023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41058" y="1550833"/>
            <a:ext cx="872199" cy="89083"/>
          </a:xfrm>
          <a:prstGeom prst="rect">
            <a:avLst/>
          </a:prstGeom>
        </p:spPr>
        <p:txBody>
          <a:bodyPr vert="horz" lIns="26024" tIns="13012" rIns="26024" bIns="13012" rtlCol="0" anchor="ctr"/>
          <a:lstStyle>
            <a:lvl1pPr algn="ctr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973925" y="1550833"/>
            <a:ext cx="642673" cy="89083"/>
          </a:xfrm>
          <a:prstGeom prst="rect">
            <a:avLst/>
          </a:prstGeom>
        </p:spPr>
        <p:txBody>
          <a:bodyPr vert="horz" lIns="26024" tIns="13012" rIns="26024" bIns="13012" rtlCol="0" anchor="ctr"/>
          <a:lstStyle>
            <a:lvl1pPr algn="r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8DF2D-BD2F-4D9E-93AE-CDAFA1B514E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88212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60238" rtl="0" eaLnBrk="1" latinLnBrk="0" hangingPunct="1">
        <a:spcBef>
          <a:spcPct val="0"/>
        </a:spcBef>
        <a:buNone/>
        <a:defRPr sz="1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7589" indent="-97589" algn="l" defTabSz="260238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11444" indent="-81324" algn="l" defTabSz="260238" rtl="0" eaLnBrk="1" latinLnBrk="0" hangingPunct="1">
        <a:spcBef>
          <a:spcPct val="20000"/>
        </a:spcBef>
        <a:buFont typeface="Arial" pitchFamily="34" charset="0"/>
        <a:buChar char="–"/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325298" indent="-65060" algn="l" defTabSz="260238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455417" indent="-65060" algn="l" defTabSz="260238" rtl="0" eaLnBrk="1" latinLnBrk="0" hangingPunct="1">
        <a:spcBef>
          <a:spcPct val="20000"/>
        </a:spcBef>
        <a:buFont typeface="Arial" pitchFamily="34" charset="0"/>
        <a:buChar char="–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585536" indent="-65060" algn="l" defTabSz="260238" rtl="0" eaLnBrk="1" latinLnBrk="0" hangingPunct="1">
        <a:spcBef>
          <a:spcPct val="20000"/>
        </a:spcBef>
        <a:buFont typeface="Arial" pitchFamily="34" charset="0"/>
        <a:buChar char="»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15655" indent="-65060" algn="l" defTabSz="260238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845774" indent="-65060" algn="l" defTabSz="260238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975893" indent="-65060" algn="l" defTabSz="260238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106013" indent="-65060" algn="l" defTabSz="260238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26023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1pPr>
      <a:lvl2pPr marL="130119" algn="l" defTabSz="26023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2pPr>
      <a:lvl3pPr marL="260238" algn="l" defTabSz="26023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3pPr>
      <a:lvl4pPr marL="390357" algn="l" defTabSz="26023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4pPr>
      <a:lvl5pPr marL="520476" algn="l" defTabSz="26023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650596" algn="l" defTabSz="26023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780715" algn="l" defTabSz="26023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910834" algn="l" defTabSz="26023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1040953" algn="l" defTabSz="26023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0" r="3738"/>
          <a:stretch/>
        </p:blipFill>
        <p:spPr bwMode="auto">
          <a:xfrm>
            <a:off x="0" y="-1"/>
            <a:ext cx="2752016" cy="167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22 Rectángulo redondeado"/>
          <p:cNvSpPr/>
          <p:nvPr/>
        </p:nvSpPr>
        <p:spPr>
          <a:xfrm>
            <a:off x="277312" y="476572"/>
            <a:ext cx="2197392" cy="100811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58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pic>
        <p:nvPicPr>
          <p:cNvPr id="24" name="2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38" y="1032252"/>
            <a:ext cx="438076" cy="438076"/>
          </a:xfrm>
          <a:prstGeom prst="rect">
            <a:avLst/>
          </a:prstGeom>
        </p:spPr>
      </p:pic>
      <p:pic>
        <p:nvPicPr>
          <p:cNvPr id="25" name="24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75" t="4904" r="20021" b="46986"/>
          <a:stretch/>
        </p:blipFill>
        <p:spPr>
          <a:xfrm>
            <a:off x="1103881" y="116531"/>
            <a:ext cx="544254" cy="648071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sp>
        <p:nvSpPr>
          <p:cNvPr id="26" name="25 CuadroTexto"/>
          <p:cNvSpPr txBox="1"/>
          <p:nvPr/>
        </p:nvSpPr>
        <p:spPr>
          <a:xfrm>
            <a:off x="655354" y="783612"/>
            <a:ext cx="1441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rgbClr val="00589A"/>
                </a:solidFill>
                <a:latin typeface="Arial Rounded MT Bold" pitchFamily="34" charset="0"/>
              </a:rPr>
              <a:t>Aarón García</a:t>
            </a:r>
            <a:endParaRPr lang="es-VE" sz="1400" dirty="0">
              <a:solidFill>
                <a:srgbClr val="00589A"/>
              </a:solidFill>
              <a:latin typeface="Arial Rounded MT Bold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871952" y="1020458"/>
            <a:ext cx="9372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900" dirty="0" smtClean="0">
                <a:solidFill>
                  <a:srgbClr val="0088EE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4to grado «B»</a:t>
            </a:r>
            <a:endParaRPr lang="es-VE" sz="900" dirty="0">
              <a:solidFill>
                <a:srgbClr val="0088EE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1196849" y="1285157"/>
            <a:ext cx="12247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Prof. Carla Rodríguez</a:t>
            </a:r>
            <a:endParaRPr lang="es-VE" sz="700" dirty="0">
              <a:solidFill>
                <a:schemeClr val="tx1">
                  <a:lumMod val="65000"/>
                  <a:lumOff val="3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8" name="27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217" y="477438"/>
            <a:ext cx="478295" cy="47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58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4" r="3885"/>
          <a:stretch/>
        </p:blipFill>
        <p:spPr bwMode="auto">
          <a:xfrm>
            <a:off x="-1" y="-1"/>
            <a:ext cx="2754313" cy="1677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16 Rectángulo redondeado"/>
          <p:cNvSpPr/>
          <p:nvPr/>
        </p:nvSpPr>
        <p:spPr>
          <a:xfrm>
            <a:off x="277312" y="476572"/>
            <a:ext cx="2197392" cy="100811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0D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pic>
        <p:nvPicPr>
          <p:cNvPr id="23" name="2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13" y="1032253"/>
            <a:ext cx="438076" cy="438076"/>
          </a:xfrm>
          <a:prstGeom prst="rect">
            <a:avLst/>
          </a:prstGeom>
        </p:spPr>
      </p:pic>
      <p:sp>
        <p:nvSpPr>
          <p:cNvPr id="19" name="18 CuadroTexto"/>
          <p:cNvSpPr txBox="1"/>
          <p:nvPr/>
        </p:nvSpPr>
        <p:spPr>
          <a:xfrm>
            <a:off x="655354" y="783612"/>
            <a:ext cx="1441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rgbClr val="FF0D5E"/>
                </a:solidFill>
                <a:latin typeface="Arial Rounded MT Bold" pitchFamily="34" charset="0"/>
              </a:rPr>
              <a:t>Gabriela Díaz</a:t>
            </a:r>
            <a:endParaRPr lang="es-VE" sz="1400" dirty="0">
              <a:solidFill>
                <a:srgbClr val="FF0D5E"/>
              </a:solidFill>
              <a:latin typeface="Arial Rounded MT Bold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908529" y="1020458"/>
            <a:ext cx="9372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900" dirty="0" smtClean="0">
                <a:solidFill>
                  <a:srgbClr val="FF66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3er grado «B»</a:t>
            </a:r>
            <a:endParaRPr lang="es-VE" sz="900" dirty="0">
              <a:solidFill>
                <a:srgbClr val="FF66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196849" y="1285157"/>
            <a:ext cx="12247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Prof. Carla Rodríguez</a:t>
            </a:r>
            <a:endParaRPr lang="es-VE" sz="700" dirty="0">
              <a:solidFill>
                <a:schemeClr val="tx1">
                  <a:lumMod val="65000"/>
                  <a:lumOff val="3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35" t="3268" r="18619" b="57471"/>
          <a:stretch/>
        </p:blipFill>
        <p:spPr>
          <a:xfrm>
            <a:off x="1085459" y="107708"/>
            <a:ext cx="562708" cy="656894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26" name="25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805" y="502710"/>
            <a:ext cx="405937" cy="405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17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22</Words>
  <Application>Microsoft Office PowerPoint</Application>
  <PresentationFormat>Personalizado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19</cp:revision>
  <dcterms:created xsi:type="dcterms:W3CDTF">2023-06-21T18:21:13Z</dcterms:created>
  <dcterms:modified xsi:type="dcterms:W3CDTF">2023-06-21T19:25:27Z</dcterms:modified>
</cp:coreProperties>
</file>