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979613" cy="3060700"/>
  <p:notesSz cx="6858000" cy="9144000"/>
  <p:defaultTextStyle>
    <a:defPPr>
      <a:defRPr lang="es-VE"/>
    </a:defPPr>
    <a:lvl1pPr marL="0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972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945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1917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5889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9861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3834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7806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51778" algn="l" defTabSz="287945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C4"/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6" d="100"/>
          <a:sy n="166" d="100"/>
        </p:scale>
        <p:origin x="-2742" y="-72"/>
      </p:cViewPr>
      <p:guideLst>
        <p:guide orient="horz" pos="964"/>
        <p:guide pos="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68A8-8C2C-4867-A1D0-EC539722638E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7BBD-24A1-46AD-B0FA-C5120C13612E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4992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972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945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1917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5889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9861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3834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7806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51778" algn="l" defTabSz="287945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A7BBD-24A1-46AD-B0FA-C5120C13612E}" type="slidenum">
              <a:rPr lang="es-VE" smtClean="0"/>
              <a:t>1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629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8471" y="950801"/>
            <a:ext cx="1682671" cy="6560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6942" y="1734397"/>
            <a:ext cx="1385729" cy="782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4123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3545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5219" y="122570"/>
            <a:ext cx="445413" cy="261151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8981" y="122570"/>
            <a:ext cx="1303245" cy="261151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683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8713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6376" y="1966783"/>
            <a:ext cx="1682671" cy="607889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6376" y="1297255"/>
            <a:ext cx="1682671" cy="669528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97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65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8981" y="714163"/>
            <a:ext cx="874329" cy="2019921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6303" y="714163"/>
            <a:ext cx="874329" cy="2019921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9430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8981" y="685115"/>
            <a:ext cx="874673" cy="28552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8981" y="970639"/>
            <a:ext cx="874673" cy="1763445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05616" y="685115"/>
            <a:ext cx="875016" cy="28552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972" indent="0">
              <a:buNone/>
              <a:defRPr sz="600" b="1"/>
            </a:lvl2pPr>
            <a:lvl3pPr marL="287945" indent="0">
              <a:buNone/>
              <a:defRPr sz="600" b="1"/>
            </a:lvl3pPr>
            <a:lvl4pPr marL="431917" indent="0">
              <a:buNone/>
              <a:defRPr sz="500" b="1"/>
            </a:lvl4pPr>
            <a:lvl5pPr marL="575889" indent="0">
              <a:buNone/>
              <a:defRPr sz="500" b="1"/>
            </a:lvl5pPr>
            <a:lvl6pPr marL="719861" indent="0">
              <a:buNone/>
              <a:defRPr sz="500" b="1"/>
            </a:lvl6pPr>
            <a:lvl7pPr marL="863834" indent="0">
              <a:buNone/>
              <a:defRPr sz="500" b="1"/>
            </a:lvl7pPr>
            <a:lvl8pPr marL="1007806" indent="0">
              <a:buNone/>
              <a:defRPr sz="500" b="1"/>
            </a:lvl8pPr>
            <a:lvl9pPr marL="1151778" indent="0">
              <a:buNone/>
              <a:defRPr sz="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05616" y="970639"/>
            <a:ext cx="875016" cy="1763445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05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1247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4701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981" y="121861"/>
            <a:ext cx="651279" cy="51861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73974" y="121861"/>
            <a:ext cx="1106659" cy="2612223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981" y="640480"/>
            <a:ext cx="651279" cy="2093604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7602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8018" y="2142490"/>
            <a:ext cx="1187768" cy="252933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88018" y="273479"/>
            <a:ext cx="1187768" cy="1836420"/>
          </a:xfrm>
        </p:spPr>
        <p:txBody>
          <a:bodyPr/>
          <a:lstStyle>
            <a:lvl1pPr marL="0" indent="0">
              <a:buNone/>
              <a:defRPr sz="1000"/>
            </a:lvl1pPr>
            <a:lvl2pPr marL="143972" indent="0">
              <a:buNone/>
              <a:defRPr sz="900"/>
            </a:lvl2pPr>
            <a:lvl3pPr marL="287945" indent="0">
              <a:buNone/>
              <a:defRPr sz="800"/>
            </a:lvl3pPr>
            <a:lvl4pPr marL="431917" indent="0">
              <a:buNone/>
              <a:defRPr sz="600"/>
            </a:lvl4pPr>
            <a:lvl5pPr marL="575889" indent="0">
              <a:buNone/>
              <a:defRPr sz="600"/>
            </a:lvl5pPr>
            <a:lvl6pPr marL="719861" indent="0">
              <a:buNone/>
              <a:defRPr sz="600"/>
            </a:lvl6pPr>
            <a:lvl7pPr marL="863834" indent="0">
              <a:buNone/>
              <a:defRPr sz="600"/>
            </a:lvl7pPr>
            <a:lvl8pPr marL="1007806" indent="0">
              <a:buNone/>
              <a:defRPr sz="600"/>
            </a:lvl8pPr>
            <a:lvl9pPr marL="1151778" indent="0">
              <a:buNone/>
              <a:defRPr sz="6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8018" y="2395423"/>
            <a:ext cx="1187768" cy="359207"/>
          </a:xfrm>
        </p:spPr>
        <p:txBody>
          <a:bodyPr/>
          <a:lstStyle>
            <a:lvl1pPr marL="0" indent="0">
              <a:buNone/>
              <a:defRPr sz="400"/>
            </a:lvl1pPr>
            <a:lvl2pPr marL="143972" indent="0">
              <a:buNone/>
              <a:defRPr sz="400"/>
            </a:lvl2pPr>
            <a:lvl3pPr marL="287945" indent="0">
              <a:buNone/>
              <a:defRPr sz="300"/>
            </a:lvl3pPr>
            <a:lvl4pPr marL="431917" indent="0">
              <a:buNone/>
              <a:defRPr sz="300"/>
            </a:lvl4pPr>
            <a:lvl5pPr marL="575889" indent="0">
              <a:buNone/>
              <a:defRPr sz="300"/>
            </a:lvl5pPr>
            <a:lvl6pPr marL="719861" indent="0">
              <a:buNone/>
              <a:defRPr sz="300"/>
            </a:lvl6pPr>
            <a:lvl7pPr marL="863834" indent="0">
              <a:buNone/>
              <a:defRPr sz="300"/>
            </a:lvl7pPr>
            <a:lvl8pPr marL="1007806" indent="0">
              <a:buNone/>
              <a:defRPr sz="300"/>
            </a:lvl8pPr>
            <a:lvl9pPr marL="1151778" indent="0">
              <a:buNone/>
              <a:defRPr sz="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23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8981" y="122570"/>
            <a:ext cx="1781652" cy="510117"/>
          </a:xfrm>
          <a:prstGeom prst="rect">
            <a:avLst/>
          </a:prstGeom>
        </p:spPr>
        <p:txBody>
          <a:bodyPr vert="horz" lIns="28794" tIns="14397" rIns="28794" bIns="1439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8981" y="714163"/>
            <a:ext cx="1781652" cy="2019921"/>
          </a:xfrm>
          <a:prstGeom prst="rect">
            <a:avLst/>
          </a:prstGeom>
        </p:spPr>
        <p:txBody>
          <a:bodyPr vert="horz" lIns="28794" tIns="14397" rIns="28794" bIns="1439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8981" y="2836816"/>
            <a:ext cx="461910" cy="162954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AA13-EBCF-45AE-B0BF-D4646400970C}" type="datetimeFigureOut">
              <a:rPr lang="es-VE" smtClean="0"/>
              <a:t>16/06/2023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76368" y="2836816"/>
            <a:ext cx="626877" cy="162954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18723" y="2836816"/>
            <a:ext cx="461910" cy="162954"/>
          </a:xfrm>
          <a:prstGeom prst="rect">
            <a:avLst/>
          </a:prstGeom>
        </p:spPr>
        <p:txBody>
          <a:bodyPr vert="horz" lIns="28794" tIns="14397" rIns="28794" bIns="14397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23E1-DC63-4211-96A9-973A208BD96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9615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945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79" indent="-107979" algn="l" defTabSz="287945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955" indent="-89983" algn="l" defTabSz="287945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Hexágono"/>
          <p:cNvSpPr/>
          <p:nvPr/>
        </p:nvSpPr>
        <p:spPr>
          <a:xfrm>
            <a:off x="-106559" y="-1071209"/>
            <a:ext cx="2376264" cy="2142418"/>
          </a:xfrm>
          <a:prstGeom prst="hexagon">
            <a:avLst/>
          </a:prstGeom>
          <a:gradFill flip="none" rotWithShape="1">
            <a:gsLst>
              <a:gs pos="0">
                <a:srgbClr val="0091C4"/>
              </a:gs>
              <a:gs pos="59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Hexágono"/>
          <p:cNvSpPr/>
          <p:nvPr/>
        </p:nvSpPr>
        <p:spPr>
          <a:xfrm>
            <a:off x="-162322" y="-845914"/>
            <a:ext cx="2376264" cy="2142418"/>
          </a:xfrm>
          <a:prstGeom prst="hexag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Elipse"/>
          <p:cNvSpPr/>
          <p:nvPr/>
        </p:nvSpPr>
        <p:spPr>
          <a:xfrm>
            <a:off x="557758" y="594246"/>
            <a:ext cx="864096" cy="9361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Foto</a:t>
            </a:r>
            <a:endParaRPr lang="es-VE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97718" y="162198"/>
            <a:ext cx="216024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CuadroTexto"/>
          <p:cNvSpPr txBox="1"/>
          <p:nvPr/>
        </p:nvSpPr>
        <p:spPr>
          <a:xfrm>
            <a:off x="413742" y="170182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rgbClr val="A3E7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[Nombre empresa]</a:t>
            </a:r>
            <a:endParaRPr lang="es-VE" sz="700" dirty="0">
              <a:solidFill>
                <a:srgbClr val="A3E7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9 Hexágono"/>
          <p:cNvSpPr/>
          <p:nvPr/>
        </p:nvSpPr>
        <p:spPr>
          <a:xfrm>
            <a:off x="-198326" y="2826494"/>
            <a:ext cx="2376264" cy="2142418"/>
          </a:xfrm>
          <a:prstGeom prst="hexagon">
            <a:avLst/>
          </a:prstGeom>
          <a:gradFill flip="none" rotWithShape="1">
            <a:gsLst>
              <a:gs pos="0">
                <a:srgbClr val="0091C4"/>
              </a:gs>
              <a:gs pos="59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1" name="10 Hexágono"/>
          <p:cNvSpPr/>
          <p:nvPr/>
        </p:nvSpPr>
        <p:spPr>
          <a:xfrm>
            <a:off x="-324340" y="2682478"/>
            <a:ext cx="2682298" cy="2214426"/>
          </a:xfrm>
          <a:prstGeom prst="hexagon">
            <a:avLst/>
          </a:prstGeom>
          <a:noFill/>
          <a:ln>
            <a:solidFill>
              <a:srgbClr val="0091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2" name="11 CuadroTexto"/>
          <p:cNvSpPr txBox="1"/>
          <p:nvPr/>
        </p:nvSpPr>
        <p:spPr>
          <a:xfrm>
            <a:off x="323732" y="1602357"/>
            <a:ext cx="1332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05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[Nombre apellido]</a:t>
            </a:r>
            <a:endParaRPr lang="es-VE" sz="105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732" y="1818382"/>
            <a:ext cx="13321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[CARGO O ÁREA]</a:t>
            </a:r>
            <a:endParaRPr lang="es-VE" sz="8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732" y="2338407"/>
            <a:ext cx="13321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ID: 00000000</a:t>
            </a:r>
            <a:endParaRPr lang="es-VE" sz="7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3732" y="2482423"/>
            <a:ext cx="13321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Expira: [mes] 20XX</a:t>
            </a:r>
            <a:endParaRPr lang="es-VE" sz="7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413742" y="2178422"/>
            <a:ext cx="115212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Hexágono"/>
          <p:cNvSpPr/>
          <p:nvPr/>
        </p:nvSpPr>
        <p:spPr>
          <a:xfrm>
            <a:off x="-290093" y="316249"/>
            <a:ext cx="2680541" cy="2286434"/>
          </a:xfrm>
          <a:prstGeom prst="hexagon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" name="3 Hexágono"/>
          <p:cNvSpPr/>
          <p:nvPr/>
        </p:nvSpPr>
        <p:spPr>
          <a:xfrm>
            <a:off x="-234330" y="90954"/>
            <a:ext cx="2680541" cy="2286434"/>
          </a:xfrm>
          <a:prstGeom prst="hexagon">
            <a:avLst/>
          </a:prstGeom>
          <a:gradFill flip="none" rotWithShape="1">
            <a:gsLst>
              <a:gs pos="0">
                <a:srgbClr val="0091C4"/>
              </a:gs>
              <a:gs pos="59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" name="7 Rectángulo"/>
          <p:cNvSpPr/>
          <p:nvPr/>
        </p:nvSpPr>
        <p:spPr>
          <a:xfrm>
            <a:off x="197718" y="154214"/>
            <a:ext cx="216024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CuadroTexto"/>
          <p:cNvSpPr txBox="1"/>
          <p:nvPr/>
        </p:nvSpPr>
        <p:spPr>
          <a:xfrm>
            <a:off x="413742" y="162198"/>
            <a:ext cx="9361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[Nombre empresa]</a:t>
            </a:r>
            <a:endParaRPr lang="es-VE" sz="7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68078" y="508569"/>
            <a:ext cx="1685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Términos y condiciones</a:t>
            </a:r>
            <a:endParaRPr lang="es-VE" sz="1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449746" y="2754486"/>
            <a:ext cx="115212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-290093" y="1783861"/>
            <a:ext cx="413742" cy="81882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19504" y="882278"/>
            <a:ext cx="13829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[Agregar texto aquí que explique las condiciones de uso del gafete.]</a:t>
            </a:r>
            <a:endParaRPr lang="es-VE" sz="7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19504" y="1576350"/>
            <a:ext cx="1382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</a:t>
            </a:r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.: 55 5555 5555</a:t>
            </a:r>
          </a:p>
          <a:p>
            <a:r>
              <a:rPr lang="es-VE" sz="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</a:t>
            </a:r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[correo electrónico]</a:t>
            </a:r>
          </a:p>
          <a:p>
            <a:r>
              <a:rPr lang="es-VE" sz="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Sitio web</a:t>
            </a:r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[página web]</a:t>
            </a:r>
          </a:p>
          <a:p>
            <a:r>
              <a:rPr lang="es-VE" sz="7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Dirección</a:t>
            </a:r>
            <a:r>
              <a:rPr lang="es-VE" sz="7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[dirección empresa]</a:t>
            </a:r>
            <a:endParaRPr lang="es-VE" sz="7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56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68</Words>
  <Application>Microsoft Office PowerPoint</Application>
  <PresentationFormat>Personalizado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21</cp:revision>
  <dcterms:created xsi:type="dcterms:W3CDTF">2023-06-16T17:19:41Z</dcterms:created>
  <dcterms:modified xsi:type="dcterms:W3CDTF">2023-06-16T18:32:15Z</dcterms:modified>
</cp:coreProperties>
</file>